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24.xml"/>
  <Override ContentType="application/vnd.openxmlformats-officedocument.presentationml.slideLayout+xml" PartName="/ppt/slideLayouts/slideLayout37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29.xml"/>
  <Override ContentType="application/vnd.openxmlformats-officedocument.presentationml.slideLayout+xml" PartName="/ppt/slideLayouts/slideLayout4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40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33.xml"/>
  <Override ContentType="application/vnd.openxmlformats-officedocument.presentationml.slideLayout+xml" PartName="/ppt/slideLayouts/slideLayout25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38.xml"/>
  <Override ContentType="application/vnd.openxmlformats-officedocument.presentationml.slideLayout+xml" PartName="/ppt/slideLayouts/slideLayout42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34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21.xml"/>
  <Override ContentType="application/vnd.openxmlformats-officedocument.presentationml.slideLayout+xml" PartName="/ppt/slideLayouts/slideLayout30.xml"/>
  <Override ContentType="application/vnd.openxmlformats-officedocument.presentationml.slideLayout+xml" PartName="/ppt/slideLayouts/slideLayout47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43.xml"/>
  <Override ContentType="application/vnd.openxmlformats-officedocument.presentationml.slideLayout+xml" PartName="/ppt/slideLayouts/slideLayout26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39.xml"/>
  <Override ContentType="application/vnd.openxmlformats-officedocument.presentationml.slideLayout+xml" PartName="/ppt/slideLayouts/slideLayout35.xml"/>
  <Override ContentType="application/vnd.openxmlformats-officedocument.presentationml.slideLayout+xml" PartName="/ppt/slideLayouts/slideLayout4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31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36.xml"/>
  <Override ContentType="application/vnd.openxmlformats-officedocument.presentationml.slideLayout+xml" PartName="/ppt/slideLayouts/slideLayout44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8.xml"/>
  <Override ContentType="application/vnd.openxmlformats-officedocument.presentationml.slideLayout+xml" PartName="/ppt/slideLayouts/slideLayout27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41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45.xml"/>
  <Override ContentType="application/vnd.openxmlformats-officedocument.presentationml.slideLayout+xml" PartName="/ppt/slideLayouts/slideLayout32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</p:sldIdLst>
  <p:sldSz cy="5143500" cx="9144000"/>
  <p:notesSz cx="6858000" cy="9144000"/>
  <p:embeddedFontLst>
    <p:embeddedFont>
      <p:font typeface="Roboto"/>
      <p:regular r:id="rId27"/>
      <p:bold r:id="rId28"/>
      <p:italic r:id="rId29"/>
      <p:boldItalic r:id="rId30"/>
    </p:embeddedFont>
    <p:embeddedFont>
      <p:font typeface="Roboto Medium"/>
      <p:regular r:id="rId31"/>
      <p:bold r:id="rId32"/>
      <p:italic r:id="rId33"/>
      <p:boldItalic r:id="rId34"/>
    </p:embeddedFont>
    <p:embeddedFont>
      <p:font typeface="Libre Baskerville"/>
      <p:regular r:id="rId35"/>
      <p:bold r:id="rId36"/>
      <p:italic r:id="rId37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  <p:ext uri="GoogleSlidesCustomDataVersion2">
      <go:slidesCustomData xmlns:go="http://customooxmlschemas.google.com/" r:id="rId38" roundtripDataSignature="AMtx7mhuJYzxHVcZcH3pyMMtLDy2/ttxY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font" Target="fonts/RobotoMedium-regular.fntdata"/><Relationship Id="rId30" Type="http://schemas.openxmlformats.org/officeDocument/2006/relationships/font" Target="fonts/Roboto-boldItalic.fntdata"/><Relationship Id="rId33" Type="http://schemas.openxmlformats.org/officeDocument/2006/relationships/font" Target="fonts/RobotoMedium-italic.fntdata"/><Relationship Id="rId32" Type="http://schemas.openxmlformats.org/officeDocument/2006/relationships/font" Target="fonts/RobotoMedium-bold.fntdata"/><Relationship Id="rId35" Type="http://schemas.openxmlformats.org/officeDocument/2006/relationships/font" Target="fonts/LibreBaskerville-regular.fntdata"/><Relationship Id="rId34" Type="http://schemas.openxmlformats.org/officeDocument/2006/relationships/font" Target="fonts/RobotoMedium-boldItalic.fntdata"/><Relationship Id="rId37" Type="http://schemas.openxmlformats.org/officeDocument/2006/relationships/font" Target="fonts/LibreBaskerville-italic.fntdata"/><Relationship Id="rId36" Type="http://schemas.openxmlformats.org/officeDocument/2006/relationships/font" Target="fonts/LibreBaskerville-bold.fntdata"/><Relationship Id="rId38" Type="http://customschemas.google.com/relationships/presentationmetadata" Target="metadata"/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schemas.openxmlformats.org/officeDocument/2006/relationships/font" Target="fonts/Roboto-bold.fntdata"/><Relationship Id="rId27" Type="http://schemas.openxmlformats.org/officeDocument/2006/relationships/font" Target="fonts/Roboto-regular.fntdata"/><Relationship Id="rId29" Type="http://schemas.openxmlformats.org/officeDocument/2006/relationships/font" Target="fonts/Roboto-italic.fntdata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30" name="Shape 5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1" name="Google Shape;531;p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32" name="Google Shape;532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37" name="Shape 5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8" name="Google Shape;538;p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39" name="Google Shape;539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48" name="Shape 5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9" name="Google Shape;549;g36e2fd6051b_0_1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50" name="Google Shape;550;g36e2fd6051b_0_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8" name="Shape 5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9" name="Google Shape;559;p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60" name="Google Shape;560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4" name="Shape 5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5" name="Google Shape;565;p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66" name="Google Shape;566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0" name="Shape 5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1" name="Google Shape;571;p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72" name="Google Shape;572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6" name="Shape 5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7" name="Google Shape;577;p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78" name="Google Shape;578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3" name="Shape 5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4" name="Google Shape;584;p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85" name="Google Shape;585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1" name="Shape 5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2" name="Google Shape;592;p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93" name="Google Shape;593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7" name="Shape 5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8" name="Google Shape;598;p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99" name="Google Shape;599;p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04" name="Shape 6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5" name="Google Shape;605;p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06" name="Google Shape;606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12" name="Shape 6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3" name="Google Shape;613;p1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14" name="Google Shape;614;p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18" name="Shape 6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9" name="Google Shape;619;p1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20" name="Google Shape;620;p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5" name="Shape 6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6" name="Google Shape;626;p1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27" name="Google Shape;627;p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32" name="Shape 6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3" name="Google Shape;633;g36e2fd6051b_0_3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34" name="Google Shape;634;g36e2fd6051b_0_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38" name="Shape 6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9" name="Google Shape;639;p2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40" name="Google Shape;640;p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46" name="Shape 6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7" name="Google Shape;647;g36e2fd6051b_0_4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48" name="Google Shape;648;g36e2fd6051b_0_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54" name="Shape 6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" name="Google Shape;655;g36e2fd6051b_0_5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56" name="Google Shape;656;g36e2fd6051b_0_5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62" name="Shape 6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3" name="Google Shape;663;g36e2fd6051b_0_6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64" name="Google Shape;664;g36e2fd6051b_0_6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70" name="Shape 6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1" name="Google Shape;671;p2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72" name="Google Shape;672;p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80" name="Shape 6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1" name="Google Shape;681;g36e2fd6051b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82" name="Google Shape;682;g36e2fd6051b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ver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31"/>
          <p:cNvSpPr/>
          <p:nvPr>
            <p:ph idx="2" type="pic"/>
          </p:nvPr>
        </p:nvSpPr>
        <p:spPr>
          <a:xfrm>
            <a:off x="125700" y="125600"/>
            <a:ext cx="8892900" cy="245280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</p:sp>
      <p:sp>
        <p:nvSpPr>
          <p:cNvPr id="11" name="Google Shape;11;p31"/>
          <p:cNvSpPr txBox="1"/>
          <p:nvPr>
            <p:ph type="title"/>
          </p:nvPr>
        </p:nvSpPr>
        <p:spPr>
          <a:xfrm>
            <a:off x="125700" y="2649900"/>
            <a:ext cx="5705400" cy="1138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>
                <a:latin typeface="Roboto"/>
                <a:ea typeface="Roboto"/>
                <a:cs typeface="Roboto"/>
                <a:sym typeface="Roboto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>
                <a:latin typeface="Roboto"/>
                <a:ea typeface="Roboto"/>
                <a:cs typeface="Roboto"/>
                <a:sym typeface="Roboto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>
                <a:latin typeface="Roboto"/>
                <a:ea typeface="Roboto"/>
                <a:cs typeface="Roboto"/>
                <a:sym typeface="Roboto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>
                <a:latin typeface="Roboto"/>
                <a:ea typeface="Roboto"/>
                <a:cs typeface="Roboto"/>
                <a:sym typeface="Roboto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>
                <a:latin typeface="Roboto"/>
                <a:ea typeface="Roboto"/>
                <a:cs typeface="Roboto"/>
                <a:sym typeface="Roboto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>
                <a:latin typeface="Roboto"/>
                <a:ea typeface="Roboto"/>
                <a:cs typeface="Roboto"/>
                <a:sym typeface="Roboto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>
                <a:latin typeface="Roboto"/>
                <a:ea typeface="Roboto"/>
                <a:cs typeface="Roboto"/>
                <a:sym typeface="Roboto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12" name="Google Shape;12;p31"/>
          <p:cNvSpPr txBox="1"/>
          <p:nvPr>
            <p:ph idx="1" type="subTitle"/>
          </p:nvPr>
        </p:nvSpPr>
        <p:spPr>
          <a:xfrm>
            <a:off x="6502400" y="2649900"/>
            <a:ext cx="2516100" cy="586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/>
        </p:txBody>
      </p:sp>
      <p:sp>
        <p:nvSpPr>
          <p:cNvPr id="13" name="Google Shape;13;p31"/>
          <p:cNvSpPr txBox="1"/>
          <p:nvPr>
            <p:ph idx="3" type="body"/>
          </p:nvPr>
        </p:nvSpPr>
        <p:spPr>
          <a:xfrm>
            <a:off x="122125" y="4701375"/>
            <a:ext cx="2394900" cy="31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indent="-3175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4" name="Google Shape;14;p31"/>
          <p:cNvSpPr txBox="1"/>
          <p:nvPr>
            <p:ph idx="4" type="body"/>
          </p:nvPr>
        </p:nvSpPr>
        <p:spPr>
          <a:xfrm>
            <a:off x="6628100" y="4701375"/>
            <a:ext cx="2390100" cy="31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indent="-317500" lvl="1" marL="91440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5" name="Google Shape;15;p31"/>
          <p:cNvSpPr txBox="1"/>
          <p:nvPr/>
        </p:nvSpPr>
        <p:spPr>
          <a:xfrm>
            <a:off x="7921775" y="3008400"/>
            <a:ext cx="1245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ackground">
  <p:cSld name="TITLE_AND_TWO_COLUMNS_1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32"/>
          <p:cNvSpPr/>
          <p:nvPr/>
        </p:nvSpPr>
        <p:spPr>
          <a:xfrm rot="5400000">
            <a:off x="4391175" y="560850"/>
            <a:ext cx="321000" cy="8851800"/>
          </a:xfrm>
          <a:prstGeom prst="round2SameRect">
            <a:avLst>
              <a:gd fmla="val 50000" name="adj1"/>
              <a:gd fmla="val 50000" name="adj2"/>
            </a:avLst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8" name="Google Shape;18;p32"/>
          <p:cNvSpPr/>
          <p:nvPr>
            <p:ph idx="2" type="pic"/>
          </p:nvPr>
        </p:nvSpPr>
        <p:spPr>
          <a:xfrm>
            <a:off x="251400" y="2828798"/>
            <a:ext cx="1468500" cy="187290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</p:sp>
      <p:sp>
        <p:nvSpPr>
          <p:cNvPr id="19" name="Google Shape;19;p32"/>
          <p:cNvSpPr txBox="1"/>
          <p:nvPr>
            <p:ph type="title"/>
          </p:nvPr>
        </p:nvSpPr>
        <p:spPr>
          <a:xfrm>
            <a:off x="251400" y="1670323"/>
            <a:ext cx="1468500" cy="470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Libre Baskerville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Libre Baskerville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Libre Baskerville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Libre Baskerville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Libre Baskerville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Libre Baskerville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Libre Baskerville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Libre Baskerville"/>
              <a:buNone/>
              <a:defRPr/>
            </a:lvl9pPr>
          </a:lstStyle>
          <a:p/>
        </p:txBody>
      </p:sp>
      <p:sp>
        <p:nvSpPr>
          <p:cNvPr id="20" name="Google Shape;20;p32"/>
          <p:cNvSpPr txBox="1"/>
          <p:nvPr>
            <p:ph idx="3" type="title"/>
          </p:nvPr>
        </p:nvSpPr>
        <p:spPr>
          <a:xfrm>
            <a:off x="1845500" y="1670323"/>
            <a:ext cx="1468500" cy="470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Libre Baskerville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Libre Baskerville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Libre Baskerville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Libre Baskerville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Libre Baskerville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Libre Baskerville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Libre Baskerville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Libre Baskerville"/>
              <a:buNone/>
              <a:defRPr/>
            </a:lvl9pPr>
          </a:lstStyle>
          <a:p/>
        </p:txBody>
      </p:sp>
      <p:sp>
        <p:nvSpPr>
          <p:cNvPr id="21" name="Google Shape;21;p32"/>
          <p:cNvSpPr txBox="1"/>
          <p:nvPr>
            <p:ph idx="4" type="title"/>
          </p:nvPr>
        </p:nvSpPr>
        <p:spPr>
          <a:xfrm>
            <a:off x="3439600" y="1670323"/>
            <a:ext cx="1468500" cy="470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Libre Baskerville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Libre Baskerville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Libre Baskerville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Libre Baskerville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Libre Baskerville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Libre Baskerville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Libre Baskerville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Libre Baskerville"/>
              <a:buNone/>
              <a:defRPr/>
            </a:lvl9pPr>
          </a:lstStyle>
          <a:p/>
        </p:txBody>
      </p:sp>
      <p:sp>
        <p:nvSpPr>
          <p:cNvPr id="22" name="Google Shape;22;p32"/>
          <p:cNvSpPr txBox="1"/>
          <p:nvPr>
            <p:ph idx="1" type="subTitle"/>
          </p:nvPr>
        </p:nvSpPr>
        <p:spPr>
          <a:xfrm>
            <a:off x="251400" y="2217823"/>
            <a:ext cx="1468500" cy="31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/>
        </p:txBody>
      </p:sp>
      <p:sp>
        <p:nvSpPr>
          <p:cNvPr id="23" name="Google Shape;23;p32"/>
          <p:cNvSpPr txBox="1"/>
          <p:nvPr>
            <p:ph idx="5" type="subTitle"/>
          </p:nvPr>
        </p:nvSpPr>
        <p:spPr>
          <a:xfrm>
            <a:off x="1860124" y="2217823"/>
            <a:ext cx="1453800" cy="31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/>
        </p:txBody>
      </p:sp>
      <p:sp>
        <p:nvSpPr>
          <p:cNvPr id="24" name="Google Shape;24;p32"/>
          <p:cNvSpPr txBox="1"/>
          <p:nvPr>
            <p:ph idx="6" type="subTitle"/>
          </p:nvPr>
        </p:nvSpPr>
        <p:spPr>
          <a:xfrm>
            <a:off x="3439600" y="2211623"/>
            <a:ext cx="1468500" cy="31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/>
        </p:txBody>
      </p:sp>
      <p:cxnSp>
        <p:nvCxnSpPr>
          <p:cNvPr id="25" name="Google Shape;25;p32"/>
          <p:cNvCxnSpPr/>
          <p:nvPr/>
        </p:nvCxnSpPr>
        <p:spPr>
          <a:xfrm>
            <a:off x="2762250" y="4827350"/>
            <a:ext cx="0" cy="31680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6" name="Google Shape;26;p32"/>
          <p:cNvSpPr txBox="1"/>
          <p:nvPr>
            <p:ph idx="7" type="subTitle"/>
          </p:nvPr>
        </p:nvSpPr>
        <p:spPr>
          <a:xfrm>
            <a:off x="251400" y="4827075"/>
            <a:ext cx="2205900" cy="31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/>
        </p:txBody>
      </p:sp>
      <p:sp>
        <p:nvSpPr>
          <p:cNvPr id="27" name="Google Shape;27;p32"/>
          <p:cNvSpPr txBox="1"/>
          <p:nvPr>
            <p:ph idx="8" type="subTitle"/>
          </p:nvPr>
        </p:nvSpPr>
        <p:spPr>
          <a:xfrm>
            <a:off x="3545100" y="4829700"/>
            <a:ext cx="2053800" cy="31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/>
        </p:txBody>
      </p:sp>
      <p:sp>
        <p:nvSpPr>
          <p:cNvPr id="28" name="Google Shape;28;p32"/>
          <p:cNvSpPr/>
          <p:nvPr>
            <p:ph idx="9" type="pic"/>
          </p:nvPr>
        </p:nvSpPr>
        <p:spPr>
          <a:xfrm>
            <a:off x="1845500" y="2828798"/>
            <a:ext cx="1468500" cy="187290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</p:sp>
      <p:sp>
        <p:nvSpPr>
          <p:cNvPr id="29" name="Google Shape;29;p32"/>
          <p:cNvSpPr/>
          <p:nvPr>
            <p:ph idx="13" type="pic"/>
          </p:nvPr>
        </p:nvSpPr>
        <p:spPr>
          <a:xfrm>
            <a:off x="3439600" y="2828798"/>
            <a:ext cx="1468500" cy="187290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</p:sp>
      <p:sp>
        <p:nvSpPr>
          <p:cNvPr id="30" name="Google Shape;30;p32"/>
          <p:cNvSpPr/>
          <p:nvPr>
            <p:ph idx="14" type="pic"/>
          </p:nvPr>
        </p:nvSpPr>
        <p:spPr>
          <a:xfrm>
            <a:off x="5033700" y="2828798"/>
            <a:ext cx="1468500" cy="187290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</p:sp>
      <p:sp>
        <p:nvSpPr>
          <p:cNvPr id="31" name="Google Shape;31;p32"/>
          <p:cNvSpPr/>
          <p:nvPr>
            <p:ph idx="15" type="pic"/>
          </p:nvPr>
        </p:nvSpPr>
        <p:spPr>
          <a:xfrm>
            <a:off x="6627800" y="2828798"/>
            <a:ext cx="1468500" cy="187290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</p:sp>
      <p:sp>
        <p:nvSpPr>
          <p:cNvPr id="32" name="Google Shape;32;p32"/>
          <p:cNvSpPr txBox="1"/>
          <p:nvPr>
            <p:ph idx="16" type="title"/>
          </p:nvPr>
        </p:nvSpPr>
        <p:spPr>
          <a:xfrm>
            <a:off x="5033700" y="1670323"/>
            <a:ext cx="1468500" cy="470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Libre Baskerville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Libre Baskerville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Libre Baskerville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Libre Baskerville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Libre Baskerville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Libre Baskerville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Libre Baskerville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Libre Baskerville"/>
              <a:buNone/>
              <a:defRPr/>
            </a:lvl9pPr>
          </a:lstStyle>
          <a:p/>
        </p:txBody>
      </p:sp>
      <p:sp>
        <p:nvSpPr>
          <p:cNvPr id="33" name="Google Shape;33;p32"/>
          <p:cNvSpPr txBox="1"/>
          <p:nvPr>
            <p:ph idx="17" type="subTitle"/>
          </p:nvPr>
        </p:nvSpPr>
        <p:spPr>
          <a:xfrm>
            <a:off x="5033700" y="2211623"/>
            <a:ext cx="1468500" cy="31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/>
        </p:txBody>
      </p:sp>
      <p:sp>
        <p:nvSpPr>
          <p:cNvPr id="34" name="Google Shape;34;p32"/>
          <p:cNvSpPr txBox="1"/>
          <p:nvPr>
            <p:ph idx="18" type="title"/>
          </p:nvPr>
        </p:nvSpPr>
        <p:spPr>
          <a:xfrm>
            <a:off x="6627800" y="1670323"/>
            <a:ext cx="1468500" cy="470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Libre Baskerville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Libre Baskerville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Libre Baskerville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Libre Baskerville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Libre Baskerville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Libre Baskerville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Libre Baskerville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Libre Baskerville"/>
              <a:buNone/>
              <a:defRPr/>
            </a:lvl9pPr>
          </a:lstStyle>
          <a:p/>
        </p:txBody>
      </p:sp>
      <p:sp>
        <p:nvSpPr>
          <p:cNvPr id="35" name="Google Shape;35;p32"/>
          <p:cNvSpPr txBox="1"/>
          <p:nvPr>
            <p:ph idx="19" type="subTitle"/>
          </p:nvPr>
        </p:nvSpPr>
        <p:spPr>
          <a:xfrm>
            <a:off x="6627800" y="2211623"/>
            <a:ext cx="1468500" cy="31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/>
        </p:txBody>
      </p:sp>
      <p:sp>
        <p:nvSpPr>
          <p:cNvPr id="36" name="Google Shape;36;p32"/>
          <p:cNvSpPr txBox="1"/>
          <p:nvPr>
            <p:ph idx="20" type="title"/>
          </p:nvPr>
        </p:nvSpPr>
        <p:spPr>
          <a:xfrm>
            <a:off x="125700" y="134475"/>
            <a:ext cx="7970700" cy="173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Font typeface="Libre Baskerville"/>
              <a:buNone/>
              <a:defRPr sz="56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Font typeface="Libre Baskerville"/>
              <a:buNone/>
              <a:defRPr sz="56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Font typeface="Libre Baskerville"/>
              <a:buNone/>
              <a:defRPr sz="56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Font typeface="Libre Baskerville"/>
              <a:buNone/>
              <a:defRPr sz="56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Font typeface="Libre Baskerville"/>
              <a:buNone/>
              <a:defRPr sz="56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Font typeface="Libre Baskerville"/>
              <a:buNone/>
              <a:defRPr sz="56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Font typeface="Libre Baskerville"/>
              <a:buNone/>
              <a:defRPr sz="56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Font typeface="Libre Baskerville"/>
              <a:buNone/>
              <a:defRPr sz="5600"/>
            </a:lvl9pPr>
          </a:lstStyle>
          <a:p/>
        </p:txBody>
      </p:sp>
      <p:sp>
        <p:nvSpPr>
          <p:cNvPr id="37" name="Google Shape;37;p32"/>
          <p:cNvSpPr/>
          <p:nvPr/>
        </p:nvSpPr>
        <p:spPr>
          <a:xfrm rot="5400000">
            <a:off x="8611250" y="4735800"/>
            <a:ext cx="321000" cy="494100"/>
          </a:xfrm>
          <a:prstGeom prst="round2SameRect">
            <a:avLst>
              <a:gd fmla="val 50000" name="adj1"/>
              <a:gd fmla="val 0" name="adj2"/>
            </a:avLst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8" name="Google Shape;38;p32"/>
          <p:cNvSpPr txBox="1"/>
          <p:nvPr>
            <p:ph idx="12" type="sldNum"/>
          </p:nvPr>
        </p:nvSpPr>
        <p:spPr>
          <a:xfrm>
            <a:off x="8526500" y="4822375"/>
            <a:ext cx="490500" cy="321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1" i="0" sz="8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1" i="0" sz="8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1" i="0" sz="8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1" i="0" sz="8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1" i="0" sz="8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1" i="0" sz="8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1" i="0" sz="8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1" i="0" sz="8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1" i="0" sz="8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>
  <p:cSld name="TITLE_AND_BODY_1">
    <p:spTree>
      <p:nvGrpSpPr>
        <p:cNvPr id="39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3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1" name="Google Shape;41;p33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indent="-3175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2" name="Google Shape;42;p3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1" i="0" sz="8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1" i="0" sz="8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1" i="0" sz="8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1" i="0" sz="8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1" i="0" sz="8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1" i="0" sz="8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1" i="0" sz="8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1" i="0" sz="8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1" i="0" sz="8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>
  <p:cSld name="TITLE_AND_TWO_COLUMNS_1_1">
    <p:spTree>
      <p:nvGrpSpPr>
        <p:cNvPr id="43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3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5" name="Google Shape;45;p34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indent="-3048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6" name="Google Shape;46;p34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indent="-3048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7" name="Google Shape;47;p3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1" i="0" sz="8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1" i="0" sz="8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1" i="0" sz="8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1" i="0" sz="8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1" i="0" sz="8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1" i="0" sz="8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1" i="0" sz="8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1" i="0" sz="8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1" i="0" sz="8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cope">
  <p:cSld name="CUSTOM_9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35"/>
          <p:cNvSpPr txBox="1"/>
          <p:nvPr>
            <p:ph type="title"/>
          </p:nvPr>
        </p:nvSpPr>
        <p:spPr>
          <a:xfrm>
            <a:off x="125700" y="125600"/>
            <a:ext cx="8768100" cy="168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Roboto"/>
                <a:ea typeface="Roboto"/>
                <a:cs typeface="Roboto"/>
                <a:sym typeface="Roboto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Roboto"/>
                <a:ea typeface="Roboto"/>
                <a:cs typeface="Roboto"/>
                <a:sym typeface="Roboto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Roboto"/>
                <a:ea typeface="Roboto"/>
                <a:cs typeface="Roboto"/>
                <a:sym typeface="Roboto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Roboto"/>
                <a:ea typeface="Roboto"/>
                <a:cs typeface="Roboto"/>
                <a:sym typeface="Roboto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Roboto"/>
                <a:ea typeface="Roboto"/>
                <a:cs typeface="Roboto"/>
                <a:sym typeface="Roboto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Roboto"/>
                <a:ea typeface="Roboto"/>
                <a:cs typeface="Roboto"/>
                <a:sym typeface="Roboto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Roboto"/>
                <a:ea typeface="Roboto"/>
                <a:cs typeface="Roboto"/>
                <a:sym typeface="Roboto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50" name="Google Shape;50;p35"/>
          <p:cNvSpPr/>
          <p:nvPr/>
        </p:nvSpPr>
        <p:spPr>
          <a:xfrm>
            <a:off x="650" y="1395450"/>
            <a:ext cx="9143100" cy="5143500"/>
          </a:xfrm>
          <a:prstGeom prst="roundRect">
            <a:avLst>
              <a:gd fmla="val 16667" name="adj"/>
            </a:avLst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1" name="Google Shape;51;p35"/>
          <p:cNvSpPr/>
          <p:nvPr/>
        </p:nvSpPr>
        <p:spPr>
          <a:xfrm>
            <a:off x="1488" y="2081250"/>
            <a:ext cx="9143100" cy="4131900"/>
          </a:xfrm>
          <a:prstGeom prst="roundRect">
            <a:avLst>
              <a:gd fmla="val 19534" name="adj"/>
            </a:avLst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2" name="Google Shape;52;p35"/>
          <p:cNvSpPr/>
          <p:nvPr/>
        </p:nvSpPr>
        <p:spPr>
          <a:xfrm>
            <a:off x="650" y="2767050"/>
            <a:ext cx="9143100" cy="3235200"/>
          </a:xfrm>
          <a:prstGeom prst="roundRect">
            <a:avLst>
              <a:gd fmla="val 25303" name="adj"/>
            </a:avLst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3" name="Google Shape;53;p35"/>
          <p:cNvSpPr/>
          <p:nvPr/>
        </p:nvSpPr>
        <p:spPr>
          <a:xfrm>
            <a:off x="1488" y="3452850"/>
            <a:ext cx="9143100" cy="2304000"/>
          </a:xfrm>
          <a:prstGeom prst="roundRect">
            <a:avLst>
              <a:gd fmla="val 35510" name="adj"/>
            </a:avLst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4" name="Google Shape;54;p35"/>
          <p:cNvSpPr/>
          <p:nvPr/>
        </p:nvSpPr>
        <p:spPr>
          <a:xfrm>
            <a:off x="650" y="4138650"/>
            <a:ext cx="9143100" cy="2827200"/>
          </a:xfrm>
          <a:prstGeom prst="roundRect">
            <a:avLst>
              <a:gd fmla="val 29040" name="adj"/>
            </a:avLst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5" name="Google Shape;55;p35"/>
          <p:cNvSpPr txBox="1"/>
          <p:nvPr>
            <p:ph idx="2" type="title"/>
          </p:nvPr>
        </p:nvSpPr>
        <p:spPr>
          <a:xfrm>
            <a:off x="251300" y="1395450"/>
            <a:ext cx="4656900" cy="68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56" name="Google Shape;56;p35"/>
          <p:cNvSpPr txBox="1"/>
          <p:nvPr>
            <p:ph idx="3" type="title"/>
          </p:nvPr>
        </p:nvSpPr>
        <p:spPr>
          <a:xfrm>
            <a:off x="1048400" y="2081250"/>
            <a:ext cx="4656900" cy="68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57" name="Google Shape;57;p35"/>
          <p:cNvSpPr txBox="1"/>
          <p:nvPr>
            <p:ph idx="4" type="title"/>
          </p:nvPr>
        </p:nvSpPr>
        <p:spPr>
          <a:xfrm>
            <a:off x="2243550" y="2767050"/>
            <a:ext cx="4656900" cy="68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58" name="Google Shape;58;p35"/>
          <p:cNvSpPr txBox="1"/>
          <p:nvPr>
            <p:ph idx="5" type="title"/>
          </p:nvPr>
        </p:nvSpPr>
        <p:spPr>
          <a:xfrm>
            <a:off x="3439700" y="3452850"/>
            <a:ext cx="4656900" cy="68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59" name="Google Shape;59;p35"/>
          <p:cNvSpPr txBox="1"/>
          <p:nvPr>
            <p:ph idx="6" type="title"/>
          </p:nvPr>
        </p:nvSpPr>
        <p:spPr>
          <a:xfrm>
            <a:off x="4236800" y="4138650"/>
            <a:ext cx="4656900" cy="68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_1"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36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2" name="Google Shape;62;p36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63" name="Google Shape;63;p36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64" name="Google Shape;64;p36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3175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indent="-3175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65" name="Google Shape;65;p3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1" i="0" sz="8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1" i="0" sz="8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1" i="0" sz="8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1" i="0" sz="8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1" i="0" sz="8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1" i="0" sz="8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1" i="0" sz="8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1" i="0" sz="8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1" i="0" sz="8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>
  <p:cSld name="TITLE_4"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37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68" name="Google Shape;68;p37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69" name="Google Shape;69;p3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1" i="0" sz="8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1" i="0" sz="8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1" i="0" sz="8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1" i="0" sz="8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1" i="0" sz="8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1" i="0" sz="8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1" i="0" sz="8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1" i="0" sz="8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1" i="0" sz="8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>
  <p:cSld name="SECTION_HEADER_1_1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38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72" name="Google Shape;72;p3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1" i="0" sz="8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1" i="0" sz="8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1" i="0" sz="8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1" i="0" sz="8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1" i="0" sz="8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1" i="0" sz="8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1" i="0" sz="8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1" i="0" sz="8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1" i="0" sz="8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>
  <p:cSld name="TITLE_ONLY_1_2"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3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5" name="Google Shape;75;p3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1" i="0" sz="8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1" i="0" sz="8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1" i="0" sz="8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1" i="0" sz="8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1" i="0" sz="8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1" i="0" sz="8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1" i="0" sz="8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1" i="0" sz="8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1" i="0" sz="8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_1_2"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40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78" name="Google Shape;78;p40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79" name="Google Shape;79;p4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1" i="0" sz="8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1" i="0" sz="8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1" i="0" sz="8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1" i="0" sz="8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1" i="0" sz="8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1" i="0" sz="8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1" i="0" sz="8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1" i="0" sz="8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1" i="0" sz="8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_1"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41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82" name="Google Shape;82;p4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1" i="0" sz="8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1" i="0" sz="8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1" i="0" sz="8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1" i="0" sz="8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1" i="0" sz="8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1" i="0" sz="8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1" i="0" sz="8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1" i="0" sz="8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1" i="0" sz="8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_1"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42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3175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85" name="Google Shape;85;p4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1" i="0" sz="8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1" i="0" sz="8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1" i="0" sz="8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1" i="0" sz="8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1" i="0" sz="8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1" i="0" sz="8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1" i="0" sz="8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1" i="0" sz="8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1" i="0" sz="8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_1_1"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43"/>
          <p:cNvSpPr txBox="1"/>
          <p:nvPr>
            <p:ph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/>
        </p:txBody>
      </p:sp>
      <p:sp>
        <p:nvSpPr>
          <p:cNvPr id="88" name="Google Shape;88;p43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indent="-317500" lvl="1" marL="9144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89" name="Google Shape;89;p4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1" i="0" sz="8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1" i="0" sz="8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1" i="0" sz="8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1" i="0" sz="8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1" i="0" sz="8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1" i="0" sz="8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1" i="0" sz="8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1" i="0" sz="8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1" i="0" sz="8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>
  <p:cSld name="BLANK_1"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4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1" i="0" sz="8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1" i="0" sz="8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1" i="0" sz="8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1" i="0" sz="8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1" i="0" sz="8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1" i="0" sz="8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1" i="0" sz="8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1" i="0" sz="8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1" i="0" sz="8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Agenda">
  <p:cSld name="CUSTOM_7_1"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45"/>
          <p:cNvSpPr txBox="1"/>
          <p:nvPr>
            <p:ph type="title"/>
          </p:nvPr>
        </p:nvSpPr>
        <p:spPr>
          <a:xfrm>
            <a:off x="677325" y="1832775"/>
            <a:ext cx="3217200" cy="1484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4" name="Google Shape;94;p4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1" i="0" sz="8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1" i="0" sz="8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1" i="0" sz="8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1" i="0" sz="8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1" i="0" sz="8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1" i="0" sz="8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1" i="0" sz="8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1" i="0" sz="8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1" i="0" sz="8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95" name="Google Shape;95;p45"/>
          <p:cNvSpPr txBox="1"/>
          <p:nvPr>
            <p:ph idx="1" type="subTitle"/>
          </p:nvPr>
        </p:nvSpPr>
        <p:spPr>
          <a:xfrm>
            <a:off x="4406650" y="393750"/>
            <a:ext cx="4409700" cy="54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96" name="Google Shape;96;p45"/>
          <p:cNvSpPr txBox="1"/>
          <p:nvPr>
            <p:ph idx="2" type="subTitle"/>
          </p:nvPr>
        </p:nvSpPr>
        <p:spPr>
          <a:xfrm>
            <a:off x="4406650" y="1151705"/>
            <a:ext cx="4409700" cy="54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97" name="Google Shape;97;p45"/>
          <p:cNvSpPr txBox="1"/>
          <p:nvPr>
            <p:ph idx="3" type="subTitle"/>
          </p:nvPr>
        </p:nvSpPr>
        <p:spPr>
          <a:xfrm>
            <a:off x="4406650" y="3425570"/>
            <a:ext cx="4409700" cy="54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98" name="Google Shape;98;p45"/>
          <p:cNvSpPr txBox="1"/>
          <p:nvPr>
            <p:ph idx="4" type="subTitle"/>
          </p:nvPr>
        </p:nvSpPr>
        <p:spPr>
          <a:xfrm>
            <a:off x="4406650" y="1909660"/>
            <a:ext cx="4409700" cy="54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99" name="Google Shape;99;p45"/>
          <p:cNvSpPr txBox="1"/>
          <p:nvPr>
            <p:ph idx="5" type="subTitle"/>
          </p:nvPr>
        </p:nvSpPr>
        <p:spPr>
          <a:xfrm>
            <a:off x="4406650" y="4183525"/>
            <a:ext cx="4409700" cy="54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100" name="Google Shape;100;p45"/>
          <p:cNvSpPr txBox="1"/>
          <p:nvPr>
            <p:ph idx="6" type="subTitle"/>
          </p:nvPr>
        </p:nvSpPr>
        <p:spPr>
          <a:xfrm>
            <a:off x="4406650" y="2667615"/>
            <a:ext cx="4409700" cy="54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body and image">
  <p:cSld name="CUSTOM_8_1"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4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3" name="Google Shape;103;p46"/>
          <p:cNvSpPr txBox="1"/>
          <p:nvPr>
            <p:ph idx="1" type="body"/>
          </p:nvPr>
        </p:nvSpPr>
        <p:spPr>
          <a:xfrm>
            <a:off x="311700" y="1152475"/>
            <a:ext cx="4473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indent="-3175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04" name="Google Shape;104;p46"/>
          <p:cNvSpPr/>
          <p:nvPr>
            <p:ph idx="2" type="pic"/>
          </p:nvPr>
        </p:nvSpPr>
        <p:spPr>
          <a:xfrm>
            <a:off x="4992024" y="1152775"/>
            <a:ext cx="3840300" cy="3416400"/>
          </a:xfrm>
          <a:prstGeom prst="rect">
            <a:avLst/>
          </a:prstGeom>
          <a:noFill/>
          <a:ln>
            <a:noFill/>
          </a:ln>
        </p:spPr>
      </p:sp>
      <p:sp>
        <p:nvSpPr>
          <p:cNvPr id="105" name="Google Shape;105;p4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1" i="0" sz="8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1" i="0" sz="8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1" i="0" sz="8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1" i="0" sz="8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1" i="0" sz="8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1" i="0" sz="8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1" i="0" sz="8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1" i="0" sz="8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1" i="0" sz="8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big ideas">
  <p:cSld name="CUSTOM_1"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4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1" i="0" sz="8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1" i="0" sz="8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1" i="0" sz="8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1" i="0" sz="8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1" i="0" sz="8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1" i="0" sz="8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1" i="0" sz="8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1" i="0" sz="8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1" i="0" sz="8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08" name="Google Shape;108;p47"/>
          <p:cNvSpPr txBox="1"/>
          <p:nvPr>
            <p:ph type="title"/>
          </p:nvPr>
        </p:nvSpPr>
        <p:spPr>
          <a:xfrm>
            <a:off x="483175" y="450025"/>
            <a:ext cx="8184600" cy="758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109" name="Google Shape;109;p47"/>
          <p:cNvSpPr txBox="1"/>
          <p:nvPr>
            <p:ph idx="1" type="body"/>
          </p:nvPr>
        </p:nvSpPr>
        <p:spPr>
          <a:xfrm>
            <a:off x="483150" y="2237788"/>
            <a:ext cx="3619800" cy="237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indent="-3175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10" name="Google Shape;110;p47"/>
          <p:cNvSpPr txBox="1"/>
          <p:nvPr>
            <p:ph idx="2" type="body"/>
          </p:nvPr>
        </p:nvSpPr>
        <p:spPr>
          <a:xfrm>
            <a:off x="5048000" y="2237788"/>
            <a:ext cx="3619800" cy="237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indent="-3175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11" name="Google Shape;111;p47"/>
          <p:cNvSpPr txBox="1"/>
          <p:nvPr>
            <p:ph idx="3" type="subTitle"/>
          </p:nvPr>
        </p:nvSpPr>
        <p:spPr>
          <a:xfrm>
            <a:off x="483150" y="1336161"/>
            <a:ext cx="3619800" cy="54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112" name="Google Shape;112;p47"/>
          <p:cNvSpPr txBox="1"/>
          <p:nvPr>
            <p:ph idx="4" type="subTitle"/>
          </p:nvPr>
        </p:nvSpPr>
        <p:spPr>
          <a:xfrm>
            <a:off x="5048000" y="1336161"/>
            <a:ext cx="3619800" cy="54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hree big ideas">
  <p:cSld name="CUSTOM_2_2"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4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1" i="0" sz="8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1" i="0" sz="8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1" i="0" sz="8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1" i="0" sz="8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1" i="0" sz="8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1" i="0" sz="8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1" i="0" sz="8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1" i="0" sz="8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1" i="0" sz="8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15" name="Google Shape;115;p48"/>
          <p:cNvSpPr txBox="1"/>
          <p:nvPr>
            <p:ph idx="1" type="body"/>
          </p:nvPr>
        </p:nvSpPr>
        <p:spPr>
          <a:xfrm>
            <a:off x="483175" y="2417500"/>
            <a:ext cx="2455500" cy="237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indent="-3175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16" name="Google Shape;116;p48"/>
          <p:cNvSpPr txBox="1"/>
          <p:nvPr>
            <p:ph idx="2" type="body"/>
          </p:nvPr>
        </p:nvSpPr>
        <p:spPr>
          <a:xfrm>
            <a:off x="3347725" y="2417500"/>
            <a:ext cx="2455500" cy="237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indent="-3175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17" name="Google Shape;117;p48"/>
          <p:cNvSpPr txBox="1"/>
          <p:nvPr>
            <p:ph idx="3" type="body"/>
          </p:nvPr>
        </p:nvSpPr>
        <p:spPr>
          <a:xfrm>
            <a:off x="6212275" y="2417500"/>
            <a:ext cx="2455500" cy="237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indent="-3175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18" name="Google Shape;118;p48"/>
          <p:cNvSpPr txBox="1"/>
          <p:nvPr>
            <p:ph type="title"/>
          </p:nvPr>
        </p:nvSpPr>
        <p:spPr>
          <a:xfrm>
            <a:off x="483175" y="450025"/>
            <a:ext cx="8184600" cy="758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119" name="Google Shape;119;p48"/>
          <p:cNvSpPr txBox="1"/>
          <p:nvPr>
            <p:ph idx="4" type="subTitle"/>
          </p:nvPr>
        </p:nvSpPr>
        <p:spPr>
          <a:xfrm>
            <a:off x="483175" y="1336150"/>
            <a:ext cx="2455500" cy="778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120" name="Google Shape;120;p48"/>
          <p:cNvSpPr txBox="1"/>
          <p:nvPr>
            <p:ph idx="5" type="subTitle"/>
          </p:nvPr>
        </p:nvSpPr>
        <p:spPr>
          <a:xfrm>
            <a:off x="3347725" y="1336150"/>
            <a:ext cx="2455500" cy="778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121" name="Google Shape;121;p48"/>
          <p:cNvSpPr txBox="1"/>
          <p:nvPr>
            <p:ph idx="6" type="subTitle"/>
          </p:nvPr>
        </p:nvSpPr>
        <p:spPr>
          <a:xfrm>
            <a:off x="6212275" y="1336150"/>
            <a:ext cx="2455500" cy="778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Four big ideas">
  <p:cSld name="CUSTOM_3_1_1"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4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1" i="0" sz="8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1" i="0" sz="8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1" i="0" sz="8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1" i="0" sz="8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1" i="0" sz="8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1" i="0" sz="8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1" i="0" sz="8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1" i="0" sz="8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1" i="0" sz="8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24" name="Google Shape;124;p49"/>
          <p:cNvSpPr txBox="1"/>
          <p:nvPr>
            <p:ph idx="1" type="body"/>
          </p:nvPr>
        </p:nvSpPr>
        <p:spPr>
          <a:xfrm>
            <a:off x="366725" y="1759093"/>
            <a:ext cx="3838500" cy="1138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indent="-3175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25" name="Google Shape;125;p49"/>
          <p:cNvSpPr txBox="1"/>
          <p:nvPr>
            <p:ph idx="2" type="body"/>
          </p:nvPr>
        </p:nvSpPr>
        <p:spPr>
          <a:xfrm>
            <a:off x="4938725" y="1759093"/>
            <a:ext cx="3838500" cy="1138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indent="-3175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26" name="Google Shape;126;p49"/>
          <p:cNvSpPr txBox="1"/>
          <p:nvPr>
            <p:ph idx="3" type="body"/>
          </p:nvPr>
        </p:nvSpPr>
        <p:spPr>
          <a:xfrm>
            <a:off x="366750" y="3648575"/>
            <a:ext cx="3838500" cy="1138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indent="-3175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27" name="Google Shape;127;p49"/>
          <p:cNvSpPr txBox="1"/>
          <p:nvPr>
            <p:ph idx="4" type="body"/>
          </p:nvPr>
        </p:nvSpPr>
        <p:spPr>
          <a:xfrm>
            <a:off x="4938750" y="3648575"/>
            <a:ext cx="3838500" cy="1138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indent="-3175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28" name="Google Shape;128;p49"/>
          <p:cNvSpPr txBox="1"/>
          <p:nvPr>
            <p:ph type="title"/>
          </p:nvPr>
        </p:nvSpPr>
        <p:spPr>
          <a:xfrm>
            <a:off x="366750" y="450025"/>
            <a:ext cx="8184600" cy="758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129" name="Google Shape;129;p49"/>
          <p:cNvSpPr txBox="1"/>
          <p:nvPr>
            <p:ph idx="5" type="subTitle"/>
          </p:nvPr>
        </p:nvSpPr>
        <p:spPr>
          <a:xfrm>
            <a:off x="366763" y="1277907"/>
            <a:ext cx="3838500" cy="481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130" name="Google Shape;130;p49"/>
          <p:cNvSpPr txBox="1"/>
          <p:nvPr>
            <p:ph idx="6" type="subTitle"/>
          </p:nvPr>
        </p:nvSpPr>
        <p:spPr>
          <a:xfrm>
            <a:off x="4938738" y="1277907"/>
            <a:ext cx="3838500" cy="481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131" name="Google Shape;131;p49"/>
          <p:cNvSpPr txBox="1"/>
          <p:nvPr>
            <p:ph idx="7" type="subTitle"/>
          </p:nvPr>
        </p:nvSpPr>
        <p:spPr>
          <a:xfrm>
            <a:off x="4938761" y="3167363"/>
            <a:ext cx="3838500" cy="481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132" name="Google Shape;132;p49"/>
          <p:cNvSpPr txBox="1"/>
          <p:nvPr>
            <p:ph idx="8" type="subTitle"/>
          </p:nvPr>
        </p:nvSpPr>
        <p:spPr>
          <a:xfrm>
            <a:off x="366750" y="3167363"/>
            <a:ext cx="3838500" cy="481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image">
  <p:cSld name="TITLE_ONLY_1_1_1"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5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5" name="Google Shape;135;p5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1" i="0" sz="8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1" i="0" sz="8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1" i="0" sz="8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1" i="0" sz="8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1" i="0" sz="8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1" i="0" sz="8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1" i="0" sz="8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1" i="0" sz="8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1" i="0" sz="8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36" name="Google Shape;136;p50"/>
          <p:cNvSpPr/>
          <p:nvPr>
            <p:ph idx="2" type="pic"/>
          </p:nvPr>
        </p:nvSpPr>
        <p:spPr>
          <a:xfrm>
            <a:off x="311700" y="1170425"/>
            <a:ext cx="8520600" cy="34929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storyboards">
  <p:cSld name="CUSTOM_4_1"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51"/>
          <p:cNvSpPr txBox="1"/>
          <p:nvPr>
            <p:ph idx="1" type="body"/>
          </p:nvPr>
        </p:nvSpPr>
        <p:spPr>
          <a:xfrm>
            <a:off x="311700" y="4080225"/>
            <a:ext cx="4027500" cy="926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139" name="Google Shape;139;p51"/>
          <p:cNvSpPr/>
          <p:nvPr>
            <p:ph idx="2" type="pic"/>
          </p:nvPr>
        </p:nvSpPr>
        <p:spPr>
          <a:xfrm>
            <a:off x="4804825" y="1133300"/>
            <a:ext cx="4027500" cy="2392800"/>
          </a:xfrm>
          <a:prstGeom prst="rect">
            <a:avLst/>
          </a:prstGeom>
          <a:noFill/>
          <a:ln>
            <a:noFill/>
          </a:ln>
        </p:spPr>
      </p:sp>
      <p:sp>
        <p:nvSpPr>
          <p:cNvPr id="140" name="Google Shape;140;p51"/>
          <p:cNvSpPr/>
          <p:nvPr>
            <p:ph idx="3" type="pic"/>
          </p:nvPr>
        </p:nvSpPr>
        <p:spPr>
          <a:xfrm>
            <a:off x="311725" y="1133300"/>
            <a:ext cx="4027500" cy="2392800"/>
          </a:xfrm>
          <a:prstGeom prst="rect">
            <a:avLst/>
          </a:prstGeom>
          <a:noFill/>
          <a:ln>
            <a:noFill/>
          </a:ln>
        </p:spPr>
      </p:sp>
      <p:sp>
        <p:nvSpPr>
          <p:cNvPr id="141" name="Google Shape;141;p51"/>
          <p:cNvSpPr txBox="1"/>
          <p:nvPr>
            <p:ph idx="4" type="body"/>
          </p:nvPr>
        </p:nvSpPr>
        <p:spPr>
          <a:xfrm>
            <a:off x="4804825" y="4080225"/>
            <a:ext cx="4027500" cy="926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142" name="Google Shape;142;p5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1" i="0" sz="8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1" i="0" sz="8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1" i="0" sz="8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1" i="0" sz="8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1" i="0" sz="8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1" i="0" sz="8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1" i="0" sz="8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1" i="0" sz="8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1" i="0" sz="8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43" name="Google Shape;143;p5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4" name="Google Shape;144;p51"/>
          <p:cNvSpPr txBox="1"/>
          <p:nvPr>
            <p:ph idx="5" type="subTitle"/>
          </p:nvPr>
        </p:nvSpPr>
        <p:spPr>
          <a:xfrm>
            <a:off x="311725" y="3582900"/>
            <a:ext cx="4027500" cy="481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145" name="Google Shape;145;p51"/>
          <p:cNvSpPr txBox="1"/>
          <p:nvPr>
            <p:ph idx="6" type="subTitle"/>
          </p:nvPr>
        </p:nvSpPr>
        <p:spPr>
          <a:xfrm>
            <a:off x="4804825" y="3582900"/>
            <a:ext cx="4027500" cy="481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hree storyboards">
  <p:cSld name="CUSTOM_4_1_1"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52"/>
          <p:cNvSpPr txBox="1"/>
          <p:nvPr>
            <p:ph idx="1" type="body"/>
          </p:nvPr>
        </p:nvSpPr>
        <p:spPr>
          <a:xfrm>
            <a:off x="311700" y="3911700"/>
            <a:ext cx="2627100" cy="1018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148" name="Google Shape;148;p52"/>
          <p:cNvSpPr/>
          <p:nvPr>
            <p:ph idx="2" type="pic"/>
          </p:nvPr>
        </p:nvSpPr>
        <p:spPr>
          <a:xfrm>
            <a:off x="6205225" y="1128325"/>
            <a:ext cx="2627100" cy="2273100"/>
          </a:xfrm>
          <a:prstGeom prst="rect">
            <a:avLst/>
          </a:prstGeom>
          <a:noFill/>
          <a:ln>
            <a:noFill/>
          </a:ln>
        </p:spPr>
      </p:sp>
      <p:sp>
        <p:nvSpPr>
          <p:cNvPr id="149" name="Google Shape;149;p52"/>
          <p:cNvSpPr/>
          <p:nvPr>
            <p:ph idx="3" type="pic"/>
          </p:nvPr>
        </p:nvSpPr>
        <p:spPr>
          <a:xfrm>
            <a:off x="311725" y="1128325"/>
            <a:ext cx="2627100" cy="2273100"/>
          </a:xfrm>
          <a:prstGeom prst="rect">
            <a:avLst/>
          </a:prstGeom>
          <a:noFill/>
          <a:ln>
            <a:noFill/>
          </a:ln>
        </p:spPr>
      </p:sp>
      <p:sp>
        <p:nvSpPr>
          <p:cNvPr id="150" name="Google Shape;150;p52"/>
          <p:cNvSpPr txBox="1"/>
          <p:nvPr>
            <p:ph idx="4" type="body"/>
          </p:nvPr>
        </p:nvSpPr>
        <p:spPr>
          <a:xfrm>
            <a:off x="6205225" y="3911700"/>
            <a:ext cx="2627100" cy="1018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151" name="Google Shape;151;p52"/>
          <p:cNvSpPr/>
          <p:nvPr>
            <p:ph idx="5" type="pic"/>
          </p:nvPr>
        </p:nvSpPr>
        <p:spPr>
          <a:xfrm>
            <a:off x="3255250" y="1128325"/>
            <a:ext cx="2627100" cy="2273100"/>
          </a:xfrm>
          <a:prstGeom prst="rect">
            <a:avLst/>
          </a:prstGeom>
          <a:noFill/>
          <a:ln>
            <a:noFill/>
          </a:ln>
        </p:spPr>
      </p:sp>
      <p:sp>
        <p:nvSpPr>
          <p:cNvPr id="152" name="Google Shape;152;p52"/>
          <p:cNvSpPr txBox="1"/>
          <p:nvPr>
            <p:ph idx="6" type="body"/>
          </p:nvPr>
        </p:nvSpPr>
        <p:spPr>
          <a:xfrm>
            <a:off x="3255250" y="3911700"/>
            <a:ext cx="2627100" cy="1018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153" name="Google Shape;153;p5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1" i="0" sz="8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1" i="0" sz="8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1" i="0" sz="8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1" i="0" sz="8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1" i="0" sz="8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1" i="0" sz="8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1" i="0" sz="8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1" i="0" sz="8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1" i="0" sz="8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54" name="Google Shape;154;p5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5" name="Google Shape;155;p52"/>
          <p:cNvSpPr txBox="1"/>
          <p:nvPr>
            <p:ph idx="7" type="subTitle"/>
          </p:nvPr>
        </p:nvSpPr>
        <p:spPr>
          <a:xfrm>
            <a:off x="311725" y="3430500"/>
            <a:ext cx="2627100" cy="481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156" name="Google Shape;156;p52"/>
          <p:cNvSpPr txBox="1"/>
          <p:nvPr>
            <p:ph idx="8" type="subTitle"/>
          </p:nvPr>
        </p:nvSpPr>
        <p:spPr>
          <a:xfrm>
            <a:off x="6205225" y="3430500"/>
            <a:ext cx="2627100" cy="481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157" name="Google Shape;157;p52"/>
          <p:cNvSpPr txBox="1"/>
          <p:nvPr>
            <p:ph idx="9" type="subTitle"/>
          </p:nvPr>
        </p:nvSpPr>
        <p:spPr>
          <a:xfrm>
            <a:off x="3255250" y="3430500"/>
            <a:ext cx="2627100" cy="481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mage only">
  <p:cSld name="CUSTOM_5_1"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53"/>
          <p:cNvSpPr/>
          <p:nvPr>
            <p:ph idx="2" type="pic"/>
          </p:nvPr>
        </p:nvSpPr>
        <p:spPr>
          <a:xfrm>
            <a:off x="311700" y="445025"/>
            <a:ext cx="8520600" cy="4218300"/>
          </a:xfrm>
          <a:prstGeom prst="rect">
            <a:avLst/>
          </a:prstGeom>
          <a:noFill/>
          <a:ln>
            <a:noFill/>
          </a:ln>
        </p:spPr>
      </p:sp>
      <p:sp>
        <p:nvSpPr>
          <p:cNvPr id="160" name="Google Shape;160;p5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1" i="0" sz="8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1" i="0" sz="8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1" i="0" sz="8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1" i="0" sz="8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1" i="0" sz="8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1" i="0" sz="8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1" i="0" sz="8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1" i="0" sz="8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1" i="0" sz="8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mage grid">
  <p:cSld name="CUSTOM_6_1"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5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1" i="0" sz="8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1" i="0" sz="8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1" i="0" sz="8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1" i="0" sz="8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1" i="0" sz="8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1" i="0" sz="8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1" i="0" sz="8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1" i="0" sz="8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1" i="0" sz="8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63" name="Google Shape;163;p54"/>
          <p:cNvSpPr/>
          <p:nvPr>
            <p:ph idx="2" type="pic"/>
          </p:nvPr>
        </p:nvSpPr>
        <p:spPr>
          <a:xfrm>
            <a:off x="3389600" y="118913"/>
            <a:ext cx="1643700" cy="1535100"/>
          </a:xfrm>
          <a:prstGeom prst="rect">
            <a:avLst/>
          </a:prstGeom>
          <a:noFill/>
          <a:ln>
            <a:noFill/>
          </a:ln>
        </p:spPr>
      </p:sp>
      <p:sp>
        <p:nvSpPr>
          <p:cNvPr id="164" name="Google Shape;164;p54"/>
          <p:cNvSpPr/>
          <p:nvPr>
            <p:ph idx="3" type="pic"/>
          </p:nvPr>
        </p:nvSpPr>
        <p:spPr>
          <a:xfrm>
            <a:off x="5195935" y="118913"/>
            <a:ext cx="1643700" cy="1535100"/>
          </a:xfrm>
          <a:prstGeom prst="rect">
            <a:avLst/>
          </a:prstGeom>
          <a:noFill/>
          <a:ln>
            <a:noFill/>
          </a:ln>
        </p:spPr>
      </p:sp>
      <p:sp>
        <p:nvSpPr>
          <p:cNvPr id="165" name="Google Shape;165;p54"/>
          <p:cNvSpPr/>
          <p:nvPr>
            <p:ph idx="4" type="pic"/>
          </p:nvPr>
        </p:nvSpPr>
        <p:spPr>
          <a:xfrm>
            <a:off x="7002270" y="118913"/>
            <a:ext cx="1643700" cy="1535100"/>
          </a:xfrm>
          <a:prstGeom prst="rect">
            <a:avLst/>
          </a:prstGeom>
          <a:noFill/>
          <a:ln>
            <a:noFill/>
          </a:ln>
        </p:spPr>
      </p:sp>
      <p:sp>
        <p:nvSpPr>
          <p:cNvPr id="166" name="Google Shape;166;p54"/>
          <p:cNvSpPr/>
          <p:nvPr>
            <p:ph idx="5" type="pic"/>
          </p:nvPr>
        </p:nvSpPr>
        <p:spPr>
          <a:xfrm>
            <a:off x="3389588" y="1804212"/>
            <a:ext cx="1643700" cy="1535100"/>
          </a:xfrm>
          <a:prstGeom prst="rect">
            <a:avLst/>
          </a:prstGeom>
          <a:noFill/>
          <a:ln>
            <a:noFill/>
          </a:ln>
        </p:spPr>
      </p:sp>
      <p:sp>
        <p:nvSpPr>
          <p:cNvPr id="167" name="Google Shape;167;p54"/>
          <p:cNvSpPr/>
          <p:nvPr>
            <p:ph idx="6" type="pic"/>
          </p:nvPr>
        </p:nvSpPr>
        <p:spPr>
          <a:xfrm>
            <a:off x="5195922" y="1804212"/>
            <a:ext cx="1643700" cy="1535100"/>
          </a:xfrm>
          <a:prstGeom prst="rect">
            <a:avLst/>
          </a:prstGeom>
          <a:noFill/>
          <a:ln>
            <a:noFill/>
          </a:ln>
        </p:spPr>
      </p:sp>
      <p:sp>
        <p:nvSpPr>
          <p:cNvPr id="168" name="Google Shape;168;p54"/>
          <p:cNvSpPr/>
          <p:nvPr>
            <p:ph idx="7" type="pic"/>
          </p:nvPr>
        </p:nvSpPr>
        <p:spPr>
          <a:xfrm>
            <a:off x="7002257" y="1804212"/>
            <a:ext cx="1643700" cy="1535100"/>
          </a:xfrm>
          <a:prstGeom prst="rect">
            <a:avLst/>
          </a:prstGeom>
          <a:noFill/>
          <a:ln>
            <a:noFill/>
          </a:ln>
        </p:spPr>
      </p:sp>
      <p:sp>
        <p:nvSpPr>
          <p:cNvPr id="169" name="Google Shape;169;p54"/>
          <p:cNvSpPr txBox="1"/>
          <p:nvPr>
            <p:ph type="title"/>
          </p:nvPr>
        </p:nvSpPr>
        <p:spPr>
          <a:xfrm>
            <a:off x="351550" y="445025"/>
            <a:ext cx="2596800" cy="170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0" name="Google Shape;170;p54"/>
          <p:cNvSpPr/>
          <p:nvPr>
            <p:ph idx="8" type="pic"/>
          </p:nvPr>
        </p:nvSpPr>
        <p:spPr>
          <a:xfrm>
            <a:off x="3389588" y="3489487"/>
            <a:ext cx="1643700" cy="1535100"/>
          </a:xfrm>
          <a:prstGeom prst="rect">
            <a:avLst/>
          </a:prstGeom>
          <a:noFill/>
          <a:ln>
            <a:noFill/>
          </a:ln>
        </p:spPr>
      </p:sp>
      <p:sp>
        <p:nvSpPr>
          <p:cNvPr id="171" name="Google Shape;171;p54"/>
          <p:cNvSpPr/>
          <p:nvPr>
            <p:ph idx="9" type="pic"/>
          </p:nvPr>
        </p:nvSpPr>
        <p:spPr>
          <a:xfrm>
            <a:off x="5195922" y="3489487"/>
            <a:ext cx="1643700" cy="1535100"/>
          </a:xfrm>
          <a:prstGeom prst="rect">
            <a:avLst/>
          </a:prstGeom>
          <a:noFill/>
          <a:ln>
            <a:noFill/>
          </a:ln>
        </p:spPr>
      </p:sp>
      <p:sp>
        <p:nvSpPr>
          <p:cNvPr id="172" name="Google Shape;172;p54"/>
          <p:cNvSpPr/>
          <p:nvPr>
            <p:ph idx="13" type="pic"/>
          </p:nvPr>
        </p:nvSpPr>
        <p:spPr>
          <a:xfrm>
            <a:off x="7002257" y="3489487"/>
            <a:ext cx="1643700" cy="15351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extLst>
    <p:ext uri="{DCECCB84-F9BA-43D5-87BE-67443E8EF086}">
      <p15:sldGuideLst>
        <p15:guide id="1" pos="5564">
          <p15:clr>
            <a:srgbClr val="E46962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Worksheet">
  <p:cSld name="SECTION_HEADER_1">
    <p:bg>
      <p:bgPr>
        <a:solidFill>
          <a:schemeClr val="lt1"/>
        </a:solidFill>
      </p:bgPr>
    </p:bg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55"/>
          <p:cNvSpPr/>
          <p:nvPr/>
        </p:nvSpPr>
        <p:spPr>
          <a:xfrm rot="5400000">
            <a:off x="4391175" y="560850"/>
            <a:ext cx="321000" cy="8851800"/>
          </a:xfrm>
          <a:prstGeom prst="round2SameRect">
            <a:avLst>
              <a:gd fmla="val 50000" name="adj1"/>
              <a:gd fmla="val 50000" name="adj2"/>
            </a:avLst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75" name="Google Shape;175;p55"/>
          <p:cNvSpPr/>
          <p:nvPr/>
        </p:nvSpPr>
        <p:spPr>
          <a:xfrm rot="5400000">
            <a:off x="8611250" y="4735800"/>
            <a:ext cx="321000" cy="494100"/>
          </a:xfrm>
          <a:prstGeom prst="round2SameRect">
            <a:avLst>
              <a:gd fmla="val 50000" name="adj1"/>
              <a:gd fmla="val 0" name="adj2"/>
            </a:avLst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176" name="Google Shape;176;p55"/>
          <p:cNvCxnSpPr/>
          <p:nvPr/>
        </p:nvCxnSpPr>
        <p:spPr>
          <a:xfrm>
            <a:off x="2762250" y="4827350"/>
            <a:ext cx="0" cy="31680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77" name="Google Shape;177;p55"/>
          <p:cNvSpPr txBox="1"/>
          <p:nvPr>
            <p:ph idx="1" type="subTitle"/>
          </p:nvPr>
        </p:nvSpPr>
        <p:spPr>
          <a:xfrm>
            <a:off x="251400" y="4827075"/>
            <a:ext cx="2205900" cy="31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/>
        </p:txBody>
      </p:sp>
      <p:sp>
        <p:nvSpPr>
          <p:cNvPr id="178" name="Google Shape;178;p55"/>
          <p:cNvSpPr txBox="1"/>
          <p:nvPr>
            <p:ph idx="2" type="subTitle"/>
          </p:nvPr>
        </p:nvSpPr>
        <p:spPr>
          <a:xfrm>
            <a:off x="3545100" y="4829700"/>
            <a:ext cx="2053800" cy="31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/>
        </p:txBody>
      </p:sp>
      <p:sp>
        <p:nvSpPr>
          <p:cNvPr id="179" name="Google Shape;179;p55"/>
          <p:cNvSpPr txBox="1"/>
          <p:nvPr>
            <p:ph type="title"/>
          </p:nvPr>
        </p:nvSpPr>
        <p:spPr>
          <a:xfrm>
            <a:off x="125700" y="125600"/>
            <a:ext cx="3314100" cy="54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0" name="Google Shape;180;p55"/>
          <p:cNvSpPr txBox="1"/>
          <p:nvPr>
            <p:ph idx="3" type="subTitle"/>
          </p:nvPr>
        </p:nvSpPr>
        <p:spPr>
          <a:xfrm>
            <a:off x="5831600" y="236604"/>
            <a:ext cx="3187200" cy="360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1pPr>
            <a:lvl2pPr lv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2pPr>
            <a:lvl3pPr lvl="2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3pPr>
            <a:lvl4pPr lvl="3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4pPr>
            <a:lvl5pPr lvl="4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5pPr>
            <a:lvl6pPr lvl="5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6pPr>
            <a:lvl7pPr lvl="6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7pPr>
            <a:lvl8pPr lvl="7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8pPr>
            <a:lvl9pPr lvl="8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9pPr>
          </a:lstStyle>
          <a:p/>
        </p:txBody>
      </p:sp>
      <p:sp>
        <p:nvSpPr>
          <p:cNvPr id="181" name="Google Shape;181;p55"/>
          <p:cNvSpPr/>
          <p:nvPr>
            <p:ph idx="4" type="pic"/>
          </p:nvPr>
        </p:nvSpPr>
        <p:spPr>
          <a:xfrm>
            <a:off x="251400" y="2828798"/>
            <a:ext cx="1468500" cy="187290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</p:sp>
      <p:sp>
        <p:nvSpPr>
          <p:cNvPr id="182" name="Google Shape;182;p55"/>
          <p:cNvSpPr txBox="1"/>
          <p:nvPr>
            <p:ph idx="12" type="sldNum"/>
          </p:nvPr>
        </p:nvSpPr>
        <p:spPr>
          <a:xfrm>
            <a:off x="8526500" y="4822375"/>
            <a:ext cx="490500" cy="321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1" i="0" sz="8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1" i="0" sz="8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1" i="0" sz="8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1" i="0" sz="8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1" i="0" sz="8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1" i="0" sz="8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1" i="0" sz="8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1" i="0" sz="8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1" i="0" sz="8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ustom agenda" type="tx">
  <p:cSld name="TITLE_AND_BODY">
    <p:bg>
      <p:bgPr>
        <a:solidFill>
          <a:schemeClr val="dk1"/>
        </a:solidFill>
      </p:bgPr>
    </p:bg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56"/>
          <p:cNvSpPr/>
          <p:nvPr/>
        </p:nvSpPr>
        <p:spPr>
          <a:xfrm rot="5400000">
            <a:off x="4391175" y="560850"/>
            <a:ext cx="321000" cy="8851800"/>
          </a:xfrm>
          <a:prstGeom prst="round2SameRect">
            <a:avLst>
              <a:gd fmla="val 50000" name="adj1"/>
              <a:gd fmla="val 50000" name="adj2"/>
            </a:avLst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85" name="Google Shape;185;p56"/>
          <p:cNvSpPr/>
          <p:nvPr/>
        </p:nvSpPr>
        <p:spPr>
          <a:xfrm>
            <a:off x="125700" y="125597"/>
            <a:ext cx="3985500" cy="4575900"/>
          </a:xfrm>
          <a:prstGeom prst="roundRect">
            <a:avLst>
              <a:gd fmla="val 16667" name="adj"/>
            </a:avLst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6" name="Google Shape;186;p56"/>
          <p:cNvSpPr/>
          <p:nvPr/>
        </p:nvSpPr>
        <p:spPr>
          <a:xfrm>
            <a:off x="4236800" y="125550"/>
            <a:ext cx="4782600" cy="4575900"/>
          </a:xfrm>
          <a:prstGeom prst="roundRect">
            <a:avLst>
              <a:gd fmla="val 16667" name="adj"/>
            </a:avLst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7" name="Google Shape;187;p56"/>
          <p:cNvSpPr txBox="1"/>
          <p:nvPr>
            <p:ph type="title"/>
          </p:nvPr>
        </p:nvSpPr>
        <p:spPr>
          <a:xfrm>
            <a:off x="4500950" y="349600"/>
            <a:ext cx="4254300" cy="1467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200"/>
              <a:buNone/>
              <a:defRPr sz="72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200"/>
              <a:buFont typeface="Libre Baskerville"/>
              <a:buNone/>
              <a:defRPr sz="7200">
                <a:solidFill>
                  <a:schemeClr val="lt1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200"/>
              <a:buFont typeface="Libre Baskerville"/>
              <a:buNone/>
              <a:defRPr sz="7200">
                <a:solidFill>
                  <a:schemeClr val="lt1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200"/>
              <a:buFont typeface="Libre Baskerville"/>
              <a:buNone/>
              <a:defRPr sz="7200">
                <a:solidFill>
                  <a:schemeClr val="lt1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200"/>
              <a:buFont typeface="Libre Baskerville"/>
              <a:buNone/>
              <a:defRPr sz="7200">
                <a:solidFill>
                  <a:schemeClr val="lt1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200"/>
              <a:buFont typeface="Libre Baskerville"/>
              <a:buNone/>
              <a:defRPr sz="7200">
                <a:solidFill>
                  <a:schemeClr val="lt1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200"/>
              <a:buFont typeface="Libre Baskerville"/>
              <a:buNone/>
              <a:defRPr sz="7200">
                <a:solidFill>
                  <a:schemeClr val="lt1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200"/>
              <a:buFont typeface="Libre Baskerville"/>
              <a:buNone/>
              <a:defRPr sz="7200">
                <a:solidFill>
                  <a:schemeClr val="lt1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200"/>
              <a:buFont typeface="Libre Baskerville"/>
              <a:buNone/>
              <a:defRPr sz="72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88" name="Google Shape;188;p56"/>
          <p:cNvSpPr txBox="1"/>
          <p:nvPr>
            <p:ph idx="1" type="body"/>
          </p:nvPr>
        </p:nvSpPr>
        <p:spPr>
          <a:xfrm>
            <a:off x="4543850" y="1752125"/>
            <a:ext cx="4168500" cy="2692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4064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Libre Baskerville"/>
              <a:buChar char="●"/>
              <a:defRPr sz="2800">
                <a:solidFill>
                  <a:schemeClr val="lt1"/>
                </a:solidFill>
                <a:latin typeface="Libre Baskerville"/>
                <a:ea typeface="Libre Baskerville"/>
                <a:cs typeface="Libre Baskerville"/>
                <a:sym typeface="Libre Baskerville"/>
              </a:defRPr>
            </a:lvl1pPr>
            <a:lvl2pPr indent="-4064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Libre Baskerville"/>
              <a:buChar char="○"/>
              <a:defRPr sz="2800">
                <a:solidFill>
                  <a:schemeClr val="lt1"/>
                </a:solidFill>
                <a:latin typeface="Libre Baskerville"/>
                <a:ea typeface="Libre Baskerville"/>
                <a:cs typeface="Libre Baskerville"/>
                <a:sym typeface="Libre Baskerville"/>
              </a:defRPr>
            </a:lvl2pPr>
            <a:lvl3pPr indent="-4064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Libre Baskerville"/>
              <a:buChar char="■"/>
              <a:defRPr sz="2800">
                <a:solidFill>
                  <a:schemeClr val="lt1"/>
                </a:solidFill>
                <a:latin typeface="Libre Baskerville"/>
                <a:ea typeface="Libre Baskerville"/>
                <a:cs typeface="Libre Baskerville"/>
                <a:sym typeface="Libre Baskerville"/>
              </a:defRPr>
            </a:lvl3pPr>
            <a:lvl4pPr indent="-4064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Libre Baskerville"/>
              <a:buChar char="●"/>
              <a:defRPr sz="2800">
                <a:solidFill>
                  <a:schemeClr val="lt1"/>
                </a:solidFill>
                <a:latin typeface="Libre Baskerville"/>
                <a:ea typeface="Libre Baskerville"/>
                <a:cs typeface="Libre Baskerville"/>
                <a:sym typeface="Libre Baskerville"/>
              </a:defRPr>
            </a:lvl4pPr>
            <a:lvl5pPr indent="-4064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Libre Baskerville"/>
              <a:buChar char="○"/>
              <a:defRPr sz="2800">
                <a:solidFill>
                  <a:schemeClr val="lt1"/>
                </a:solidFill>
                <a:latin typeface="Libre Baskerville"/>
                <a:ea typeface="Libre Baskerville"/>
                <a:cs typeface="Libre Baskerville"/>
                <a:sym typeface="Libre Baskerville"/>
              </a:defRPr>
            </a:lvl5pPr>
            <a:lvl6pPr indent="-4064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Libre Baskerville"/>
              <a:buChar char="■"/>
              <a:defRPr sz="2800">
                <a:solidFill>
                  <a:schemeClr val="lt1"/>
                </a:solidFill>
                <a:latin typeface="Libre Baskerville"/>
                <a:ea typeface="Libre Baskerville"/>
                <a:cs typeface="Libre Baskerville"/>
                <a:sym typeface="Libre Baskerville"/>
              </a:defRPr>
            </a:lvl6pPr>
            <a:lvl7pPr indent="-4064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Libre Baskerville"/>
              <a:buChar char="●"/>
              <a:defRPr sz="2800">
                <a:solidFill>
                  <a:schemeClr val="lt1"/>
                </a:solidFill>
                <a:latin typeface="Libre Baskerville"/>
                <a:ea typeface="Libre Baskerville"/>
                <a:cs typeface="Libre Baskerville"/>
                <a:sym typeface="Libre Baskerville"/>
              </a:defRPr>
            </a:lvl7pPr>
            <a:lvl8pPr indent="-4064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Libre Baskerville"/>
              <a:buChar char="○"/>
              <a:defRPr sz="2800">
                <a:solidFill>
                  <a:schemeClr val="lt1"/>
                </a:solidFill>
                <a:latin typeface="Libre Baskerville"/>
                <a:ea typeface="Libre Baskerville"/>
                <a:cs typeface="Libre Baskerville"/>
                <a:sym typeface="Libre Baskerville"/>
              </a:defRPr>
            </a:lvl8pPr>
            <a:lvl9pPr indent="-4064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Libre Baskerville"/>
              <a:buChar char="■"/>
              <a:defRPr sz="2800">
                <a:solidFill>
                  <a:schemeClr val="lt1"/>
                </a:solidFill>
                <a:latin typeface="Libre Baskerville"/>
                <a:ea typeface="Libre Baskerville"/>
                <a:cs typeface="Libre Baskerville"/>
                <a:sym typeface="Libre Baskerville"/>
              </a:defRPr>
            </a:lvl9pPr>
          </a:lstStyle>
          <a:p/>
        </p:txBody>
      </p:sp>
      <p:cxnSp>
        <p:nvCxnSpPr>
          <p:cNvPr id="189" name="Google Shape;189;p56"/>
          <p:cNvCxnSpPr/>
          <p:nvPr/>
        </p:nvCxnSpPr>
        <p:spPr>
          <a:xfrm>
            <a:off x="2762250" y="4827750"/>
            <a:ext cx="0" cy="31650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90" name="Google Shape;190;p56"/>
          <p:cNvSpPr txBox="1"/>
          <p:nvPr>
            <p:ph idx="2" type="subTitle"/>
          </p:nvPr>
        </p:nvSpPr>
        <p:spPr>
          <a:xfrm>
            <a:off x="251400" y="4827075"/>
            <a:ext cx="2205900" cy="31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None/>
              <a:defRPr sz="8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>
                <a:solidFill>
                  <a:schemeClr val="lt1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>
                <a:solidFill>
                  <a:schemeClr val="lt1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>
                <a:solidFill>
                  <a:schemeClr val="lt1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>
                <a:solidFill>
                  <a:schemeClr val="lt1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>
                <a:solidFill>
                  <a:schemeClr val="lt1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>
                <a:solidFill>
                  <a:schemeClr val="lt1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>
                <a:solidFill>
                  <a:schemeClr val="lt1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91" name="Google Shape;191;p56"/>
          <p:cNvSpPr txBox="1"/>
          <p:nvPr>
            <p:ph idx="3" type="subTitle"/>
          </p:nvPr>
        </p:nvSpPr>
        <p:spPr>
          <a:xfrm>
            <a:off x="3545100" y="4829700"/>
            <a:ext cx="2053800" cy="31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None/>
              <a:defRPr sz="800">
                <a:solidFill>
                  <a:schemeClr val="l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>
                <a:solidFill>
                  <a:schemeClr val="lt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>
                <a:solidFill>
                  <a:schemeClr val="lt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>
                <a:solidFill>
                  <a:schemeClr val="lt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>
                <a:solidFill>
                  <a:schemeClr val="lt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>
                <a:solidFill>
                  <a:schemeClr val="lt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>
                <a:solidFill>
                  <a:schemeClr val="lt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>
                <a:solidFill>
                  <a:schemeClr val="lt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92" name="Google Shape;192;p56"/>
          <p:cNvSpPr/>
          <p:nvPr/>
        </p:nvSpPr>
        <p:spPr>
          <a:xfrm rot="5400000">
            <a:off x="8611250" y="4735800"/>
            <a:ext cx="321000" cy="494100"/>
          </a:xfrm>
          <a:prstGeom prst="round2SameRect">
            <a:avLst>
              <a:gd fmla="val 50000" name="adj1"/>
              <a:gd fmla="val 0" name="adj2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93" name="Google Shape;193;p56"/>
          <p:cNvSpPr txBox="1"/>
          <p:nvPr>
            <p:ph idx="12" type="sldNum"/>
          </p:nvPr>
        </p:nvSpPr>
        <p:spPr>
          <a:xfrm>
            <a:off x="8526500" y="4822375"/>
            <a:ext cx="490500" cy="321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1" i="0" sz="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1" i="0" sz="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1" i="0" sz="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1" i="0" sz="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1" i="0" sz="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1" i="0" sz="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1" i="0" sz="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1" i="0" sz="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1" i="0" sz="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iscussion ">
  <p:cSld name="TITLE_ONLY_1">
    <p:spTree>
      <p:nvGrpSpPr>
        <p:cNvPr id="194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p57"/>
          <p:cNvSpPr/>
          <p:nvPr/>
        </p:nvSpPr>
        <p:spPr>
          <a:xfrm rot="5400000">
            <a:off x="4391175" y="560850"/>
            <a:ext cx="321000" cy="8851800"/>
          </a:xfrm>
          <a:prstGeom prst="round2SameRect">
            <a:avLst>
              <a:gd fmla="val 50000" name="adj1"/>
              <a:gd fmla="val 50000" name="adj2"/>
            </a:avLst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196" name="Google Shape;196;p57"/>
          <p:cNvCxnSpPr/>
          <p:nvPr/>
        </p:nvCxnSpPr>
        <p:spPr>
          <a:xfrm>
            <a:off x="-27475" y="2390175"/>
            <a:ext cx="9251400" cy="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97" name="Google Shape;197;p57"/>
          <p:cNvCxnSpPr/>
          <p:nvPr/>
        </p:nvCxnSpPr>
        <p:spPr>
          <a:xfrm>
            <a:off x="4570800" y="-10350"/>
            <a:ext cx="0" cy="483480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98" name="Google Shape;198;p57"/>
          <p:cNvSpPr txBox="1"/>
          <p:nvPr>
            <p:ph idx="1" type="subTitle"/>
          </p:nvPr>
        </p:nvSpPr>
        <p:spPr>
          <a:xfrm>
            <a:off x="125700" y="125600"/>
            <a:ext cx="2140500" cy="31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/>
        </p:txBody>
      </p:sp>
      <p:sp>
        <p:nvSpPr>
          <p:cNvPr id="199" name="Google Shape;199;p57"/>
          <p:cNvSpPr txBox="1"/>
          <p:nvPr>
            <p:ph idx="2" type="subTitle"/>
          </p:nvPr>
        </p:nvSpPr>
        <p:spPr>
          <a:xfrm>
            <a:off x="6875400" y="125600"/>
            <a:ext cx="2143800" cy="31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1pPr>
            <a:lvl2pPr lv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/>
        </p:txBody>
      </p:sp>
      <p:sp>
        <p:nvSpPr>
          <p:cNvPr id="200" name="Google Shape;200;p57"/>
          <p:cNvSpPr txBox="1"/>
          <p:nvPr>
            <p:ph idx="3" type="subTitle"/>
          </p:nvPr>
        </p:nvSpPr>
        <p:spPr>
          <a:xfrm>
            <a:off x="6875400" y="4383975"/>
            <a:ext cx="2143800" cy="31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1pPr>
            <a:lvl2pPr lv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/>
        </p:txBody>
      </p:sp>
      <p:sp>
        <p:nvSpPr>
          <p:cNvPr id="201" name="Google Shape;201;p57"/>
          <p:cNvSpPr txBox="1"/>
          <p:nvPr>
            <p:ph idx="4" type="subTitle"/>
          </p:nvPr>
        </p:nvSpPr>
        <p:spPr>
          <a:xfrm>
            <a:off x="125700" y="4383975"/>
            <a:ext cx="2140500" cy="31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/>
        </p:txBody>
      </p:sp>
      <p:cxnSp>
        <p:nvCxnSpPr>
          <p:cNvPr id="202" name="Google Shape;202;p57"/>
          <p:cNvCxnSpPr/>
          <p:nvPr/>
        </p:nvCxnSpPr>
        <p:spPr>
          <a:xfrm>
            <a:off x="2762250" y="4827350"/>
            <a:ext cx="0" cy="31680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03" name="Google Shape;203;p57"/>
          <p:cNvSpPr txBox="1"/>
          <p:nvPr>
            <p:ph idx="5" type="subTitle"/>
          </p:nvPr>
        </p:nvSpPr>
        <p:spPr>
          <a:xfrm>
            <a:off x="251400" y="4827075"/>
            <a:ext cx="2205900" cy="31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/>
        </p:txBody>
      </p:sp>
      <p:sp>
        <p:nvSpPr>
          <p:cNvPr id="204" name="Google Shape;204;p57"/>
          <p:cNvSpPr txBox="1"/>
          <p:nvPr>
            <p:ph idx="6" type="subTitle"/>
          </p:nvPr>
        </p:nvSpPr>
        <p:spPr>
          <a:xfrm>
            <a:off x="3545100" y="4829700"/>
            <a:ext cx="2053800" cy="31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/>
        </p:txBody>
      </p:sp>
      <p:sp>
        <p:nvSpPr>
          <p:cNvPr id="205" name="Google Shape;205;p57"/>
          <p:cNvSpPr/>
          <p:nvPr/>
        </p:nvSpPr>
        <p:spPr>
          <a:xfrm rot="5400000">
            <a:off x="8611250" y="4735800"/>
            <a:ext cx="321000" cy="494100"/>
          </a:xfrm>
          <a:prstGeom prst="round2SameRect">
            <a:avLst>
              <a:gd fmla="val 50000" name="adj1"/>
              <a:gd fmla="val 0" name="adj2"/>
            </a:avLst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06" name="Google Shape;206;p57"/>
          <p:cNvSpPr txBox="1"/>
          <p:nvPr>
            <p:ph idx="12" type="sldNum"/>
          </p:nvPr>
        </p:nvSpPr>
        <p:spPr>
          <a:xfrm>
            <a:off x="8526500" y="4822375"/>
            <a:ext cx="490500" cy="321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1" i="0" sz="8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1" i="0" sz="8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1" i="0" sz="8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1" i="0" sz="8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1" i="0" sz="8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1" i="0" sz="8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1" i="0" sz="8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1" i="0" sz="8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1" i="0" sz="8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iscussion">
  <p:cSld name="TITLE_ONLY_1_1">
    <p:spTree>
      <p:nvGrpSpPr>
        <p:cNvPr id="207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58"/>
          <p:cNvSpPr/>
          <p:nvPr/>
        </p:nvSpPr>
        <p:spPr>
          <a:xfrm>
            <a:off x="4572000" y="2411100"/>
            <a:ext cx="4572000" cy="27363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09" name="Google Shape;209;p58"/>
          <p:cNvSpPr/>
          <p:nvPr/>
        </p:nvSpPr>
        <p:spPr>
          <a:xfrm>
            <a:off x="0" y="2411100"/>
            <a:ext cx="4572000" cy="27363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10" name="Google Shape;210;p58"/>
          <p:cNvSpPr/>
          <p:nvPr/>
        </p:nvSpPr>
        <p:spPr>
          <a:xfrm rot="5400000">
            <a:off x="4391175" y="560850"/>
            <a:ext cx="321000" cy="8851800"/>
          </a:xfrm>
          <a:prstGeom prst="round2SameRect">
            <a:avLst>
              <a:gd fmla="val 50000" name="adj1"/>
              <a:gd fmla="val 50000" name="adj2"/>
            </a:avLst>
          </a:prstGeom>
          <a:solidFill>
            <a:schemeClr val="lt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11" name="Google Shape;211;p58"/>
          <p:cNvSpPr/>
          <p:nvPr/>
        </p:nvSpPr>
        <p:spPr>
          <a:xfrm>
            <a:off x="4572000" y="0"/>
            <a:ext cx="4572000" cy="2411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12" name="Google Shape;212;p58"/>
          <p:cNvSpPr/>
          <p:nvPr/>
        </p:nvSpPr>
        <p:spPr>
          <a:xfrm>
            <a:off x="0" y="0"/>
            <a:ext cx="4572000" cy="24111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13" name="Google Shape;213;p58"/>
          <p:cNvSpPr txBox="1"/>
          <p:nvPr>
            <p:ph idx="1" type="subTitle"/>
          </p:nvPr>
        </p:nvSpPr>
        <p:spPr>
          <a:xfrm>
            <a:off x="125700" y="125600"/>
            <a:ext cx="2140500" cy="31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/>
        </p:txBody>
      </p:sp>
      <p:sp>
        <p:nvSpPr>
          <p:cNvPr id="214" name="Google Shape;214;p58"/>
          <p:cNvSpPr txBox="1"/>
          <p:nvPr>
            <p:ph idx="2" type="subTitle"/>
          </p:nvPr>
        </p:nvSpPr>
        <p:spPr>
          <a:xfrm>
            <a:off x="6875400" y="125600"/>
            <a:ext cx="2143800" cy="31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1pPr>
            <a:lvl2pPr lv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/>
        </p:txBody>
      </p:sp>
      <p:sp>
        <p:nvSpPr>
          <p:cNvPr id="215" name="Google Shape;215;p58"/>
          <p:cNvSpPr txBox="1"/>
          <p:nvPr>
            <p:ph idx="3" type="subTitle"/>
          </p:nvPr>
        </p:nvSpPr>
        <p:spPr>
          <a:xfrm>
            <a:off x="6875400" y="4383975"/>
            <a:ext cx="2143800" cy="31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1pPr>
            <a:lvl2pPr lv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/>
        </p:txBody>
      </p:sp>
      <p:sp>
        <p:nvSpPr>
          <p:cNvPr id="216" name="Google Shape;216;p58"/>
          <p:cNvSpPr txBox="1"/>
          <p:nvPr>
            <p:ph idx="4" type="subTitle"/>
          </p:nvPr>
        </p:nvSpPr>
        <p:spPr>
          <a:xfrm>
            <a:off x="125700" y="4383975"/>
            <a:ext cx="2140500" cy="31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/>
        </p:txBody>
      </p:sp>
      <p:cxnSp>
        <p:nvCxnSpPr>
          <p:cNvPr id="217" name="Google Shape;217;p58"/>
          <p:cNvCxnSpPr/>
          <p:nvPr/>
        </p:nvCxnSpPr>
        <p:spPr>
          <a:xfrm>
            <a:off x="2762250" y="4827350"/>
            <a:ext cx="0" cy="31680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18" name="Google Shape;218;p58"/>
          <p:cNvSpPr txBox="1"/>
          <p:nvPr>
            <p:ph idx="5" type="subTitle"/>
          </p:nvPr>
        </p:nvSpPr>
        <p:spPr>
          <a:xfrm>
            <a:off x="251400" y="4827075"/>
            <a:ext cx="2205900" cy="31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/>
        </p:txBody>
      </p:sp>
      <p:sp>
        <p:nvSpPr>
          <p:cNvPr id="219" name="Google Shape;219;p58"/>
          <p:cNvSpPr txBox="1"/>
          <p:nvPr>
            <p:ph idx="6" type="subTitle"/>
          </p:nvPr>
        </p:nvSpPr>
        <p:spPr>
          <a:xfrm>
            <a:off x="3545100" y="4829700"/>
            <a:ext cx="2053800" cy="31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/>
        </p:txBody>
      </p:sp>
      <p:sp>
        <p:nvSpPr>
          <p:cNvPr id="220" name="Google Shape;220;p58"/>
          <p:cNvSpPr/>
          <p:nvPr/>
        </p:nvSpPr>
        <p:spPr>
          <a:xfrm rot="5400000">
            <a:off x="8611250" y="4735800"/>
            <a:ext cx="321000" cy="494100"/>
          </a:xfrm>
          <a:prstGeom prst="round2SameRect">
            <a:avLst>
              <a:gd fmla="val 50000" name="adj1"/>
              <a:gd fmla="val 0" name="adj2"/>
            </a:avLst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21" name="Google Shape;221;p58"/>
          <p:cNvSpPr txBox="1"/>
          <p:nvPr>
            <p:ph idx="12" type="sldNum"/>
          </p:nvPr>
        </p:nvSpPr>
        <p:spPr>
          <a:xfrm>
            <a:off x="8526500" y="4822375"/>
            <a:ext cx="490500" cy="321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1" i="0" sz="8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1" i="0" sz="8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1" i="0" sz="8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1" i="0" sz="8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1" i="0" sz="8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1" i="0" sz="8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1" i="0" sz="8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1" i="0" sz="8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1" i="0" sz="8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ure Input">
  <p:cSld name="ONE_COLUMN_TEXT">
    <p:bg>
      <p:bgPr>
        <a:solidFill>
          <a:schemeClr val="dk1"/>
        </a:solidFill>
      </p:bgPr>
    </p:bg>
    <p:spTree>
      <p:nvGrpSpPr>
        <p:cNvPr id="222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59"/>
          <p:cNvSpPr/>
          <p:nvPr/>
        </p:nvSpPr>
        <p:spPr>
          <a:xfrm rot="5400000">
            <a:off x="4391175" y="560850"/>
            <a:ext cx="321000" cy="8851800"/>
          </a:xfrm>
          <a:prstGeom prst="round2SameRect">
            <a:avLst>
              <a:gd fmla="val 50000" name="adj1"/>
              <a:gd fmla="val 50000" name="adj2"/>
            </a:avLst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24" name="Google Shape;224;p59"/>
          <p:cNvSpPr/>
          <p:nvPr/>
        </p:nvSpPr>
        <p:spPr>
          <a:xfrm>
            <a:off x="251400" y="1680400"/>
            <a:ext cx="1468500" cy="3021000"/>
          </a:xfrm>
          <a:prstGeom prst="roundRect">
            <a:avLst>
              <a:gd fmla="val 16667" name="adj"/>
            </a:avLst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25" name="Google Shape;225;p59"/>
          <p:cNvSpPr/>
          <p:nvPr/>
        </p:nvSpPr>
        <p:spPr>
          <a:xfrm>
            <a:off x="1845500" y="1680400"/>
            <a:ext cx="1468500" cy="3021000"/>
          </a:xfrm>
          <a:prstGeom prst="roundRect">
            <a:avLst>
              <a:gd fmla="val 16667" name="adj"/>
            </a:avLst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26" name="Google Shape;226;p59"/>
          <p:cNvSpPr/>
          <p:nvPr/>
        </p:nvSpPr>
        <p:spPr>
          <a:xfrm>
            <a:off x="3439600" y="1680400"/>
            <a:ext cx="1468500" cy="3021000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27" name="Google Shape;227;p59"/>
          <p:cNvSpPr txBox="1"/>
          <p:nvPr>
            <p:ph type="title"/>
          </p:nvPr>
        </p:nvSpPr>
        <p:spPr>
          <a:xfrm>
            <a:off x="125700" y="125600"/>
            <a:ext cx="8642100" cy="78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600"/>
              <a:buNone/>
              <a:defRPr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Font typeface="Libre Baskerville"/>
              <a:buNone/>
              <a:defRPr sz="56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Font typeface="Libre Baskerville"/>
              <a:buNone/>
              <a:defRPr sz="56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Font typeface="Libre Baskerville"/>
              <a:buNone/>
              <a:defRPr sz="56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Font typeface="Libre Baskerville"/>
              <a:buNone/>
              <a:defRPr sz="56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Font typeface="Libre Baskerville"/>
              <a:buNone/>
              <a:defRPr sz="56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Font typeface="Libre Baskerville"/>
              <a:buNone/>
              <a:defRPr sz="56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Font typeface="Libre Baskerville"/>
              <a:buNone/>
              <a:defRPr sz="56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Font typeface="Libre Baskerville"/>
              <a:buNone/>
              <a:defRPr sz="5600"/>
            </a:lvl9pPr>
          </a:lstStyle>
          <a:p/>
        </p:txBody>
      </p:sp>
      <p:sp>
        <p:nvSpPr>
          <p:cNvPr id="228" name="Google Shape;228;p59"/>
          <p:cNvSpPr txBox="1"/>
          <p:nvPr>
            <p:ph idx="1" type="body"/>
          </p:nvPr>
        </p:nvSpPr>
        <p:spPr>
          <a:xfrm>
            <a:off x="323978" y="2596823"/>
            <a:ext cx="1323000" cy="18552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indent="-3048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Char char="●"/>
              <a:defRPr sz="1200">
                <a:solidFill>
                  <a:schemeClr val="lt1"/>
                </a:solidFill>
              </a:defRPr>
            </a:lvl1pPr>
            <a:lvl2pPr indent="-3048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Char char="○"/>
              <a:defRPr sz="1200">
                <a:solidFill>
                  <a:schemeClr val="lt1"/>
                </a:solidFill>
              </a:defRPr>
            </a:lvl2pPr>
            <a:lvl3pPr indent="-3048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Char char="■"/>
              <a:defRPr sz="1200">
                <a:solidFill>
                  <a:schemeClr val="lt1"/>
                </a:solidFill>
              </a:defRPr>
            </a:lvl3pPr>
            <a:lvl4pPr indent="-3048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Char char="●"/>
              <a:defRPr sz="1200">
                <a:solidFill>
                  <a:schemeClr val="lt1"/>
                </a:solidFill>
              </a:defRPr>
            </a:lvl4pPr>
            <a:lvl5pPr indent="-3048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Char char="○"/>
              <a:defRPr sz="1200">
                <a:solidFill>
                  <a:schemeClr val="lt1"/>
                </a:solidFill>
              </a:defRPr>
            </a:lvl5pPr>
            <a:lvl6pPr indent="-3048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Char char="■"/>
              <a:defRPr sz="1200">
                <a:solidFill>
                  <a:schemeClr val="lt1"/>
                </a:solidFill>
              </a:defRPr>
            </a:lvl6pPr>
            <a:lvl7pPr indent="-3048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Char char="●"/>
              <a:defRPr sz="1200">
                <a:solidFill>
                  <a:schemeClr val="lt1"/>
                </a:solidFill>
              </a:defRPr>
            </a:lvl7pPr>
            <a:lvl8pPr indent="-3048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Char char="○"/>
              <a:defRPr sz="1200">
                <a:solidFill>
                  <a:schemeClr val="lt1"/>
                </a:solidFill>
              </a:defRPr>
            </a:lvl8pPr>
            <a:lvl9pPr indent="-3048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Char char="■"/>
              <a:defRPr sz="12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229" name="Google Shape;229;p59"/>
          <p:cNvSpPr txBox="1"/>
          <p:nvPr>
            <p:ph idx="2" type="body"/>
          </p:nvPr>
        </p:nvSpPr>
        <p:spPr>
          <a:xfrm>
            <a:off x="1918085" y="2596782"/>
            <a:ext cx="1323300" cy="18552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indent="-3048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Char char="●"/>
              <a:defRPr sz="1200">
                <a:solidFill>
                  <a:schemeClr val="lt1"/>
                </a:solidFill>
              </a:defRPr>
            </a:lvl1pPr>
            <a:lvl2pPr indent="-3048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Char char="○"/>
              <a:defRPr sz="1200">
                <a:solidFill>
                  <a:schemeClr val="lt1"/>
                </a:solidFill>
              </a:defRPr>
            </a:lvl2pPr>
            <a:lvl3pPr indent="-3048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Char char="■"/>
              <a:defRPr sz="1200">
                <a:solidFill>
                  <a:schemeClr val="lt1"/>
                </a:solidFill>
              </a:defRPr>
            </a:lvl3pPr>
            <a:lvl4pPr indent="-3048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Char char="●"/>
              <a:defRPr sz="1200">
                <a:solidFill>
                  <a:schemeClr val="lt1"/>
                </a:solidFill>
              </a:defRPr>
            </a:lvl4pPr>
            <a:lvl5pPr indent="-3048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Char char="○"/>
              <a:defRPr sz="1200">
                <a:solidFill>
                  <a:schemeClr val="lt1"/>
                </a:solidFill>
              </a:defRPr>
            </a:lvl5pPr>
            <a:lvl6pPr indent="-3048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Char char="■"/>
              <a:defRPr sz="1200">
                <a:solidFill>
                  <a:schemeClr val="lt1"/>
                </a:solidFill>
              </a:defRPr>
            </a:lvl6pPr>
            <a:lvl7pPr indent="-3048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Char char="●"/>
              <a:defRPr sz="1200">
                <a:solidFill>
                  <a:schemeClr val="lt1"/>
                </a:solidFill>
              </a:defRPr>
            </a:lvl7pPr>
            <a:lvl8pPr indent="-3048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Char char="○"/>
              <a:defRPr sz="1200">
                <a:solidFill>
                  <a:schemeClr val="lt1"/>
                </a:solidFill>
              </a:defRPr>
            </a:lvl8pPr>
            <a:lvl9pPr indent="-3048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Char char="■"/>
              <a:defRPr sz="12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230" name="Google Shape;230;p59"/>
          <p:cNvSpPr txBox="1"/>
          <p:nvPr>
            <p:ph idx="3" type="body"/>
          </p:nvPr>
        </p:nvSpPr>
        <p:spPr>
          <a:xfrm>
            <a:off x="3512185" y="2596890"/>
            <a:ext cx="1323300" cy="18552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indent="-3048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 sz="1200"/>
            </a:lvl1pPr>
            <a:lvl2pPr indent="-3048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○"/>
              <a:defRPr sz="1200"/>
            </a:lvl2pPr>
            <a:lvl3pPr indent="-3048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■"/>
              <a:defRPr sz="1200"/>
            </a:lvl3pPr>
            <a:lvl4pPr indent="-3048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 sz="1200"/>
            </a:lvl4pPr>
            <a:lvl5pPr indent="-3048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○"/>
              <a:defRPr sz="1200"/>
            </a:lvl5pPr>
            <a:lvl6pPr indent="-3048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■"/>
              <a:defRPr sz="1200"/>
            </a:lvl6pPr>
            <a:lvl7pPr indent="-3048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 sz="1200"/>
            </a:lvl7pPr>
            <a:lvl8pPr indent="-3048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○"/>
              <a:defRPr sz="1200"/>
            </a:lvl8pPr>
            <a:lvl9pPr indent="-3048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■"/>
              <a:defRPr sz="1200"/>
            </a:lvl9pPr>
          </a:lstStyle>
          <a:p/>
        </p:txBody>
      </p:sp>
      <p:sp>
        <p:nvSpPr>
          <p:cNvPr id="231" name="Google Shape;231;p59"/>
          <p:cNvSpPr txBox="1"/>
          <p:nvPr>
            <p:ph idx="4" type="subTitle"/>
          </p:nvPr>
        </p:nvSpPr>
        <p:spPr>
          <a:xfrm>
            <a:off x="490551" y="1735531"/>
            <a:ext cx="990000" cy="468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Libre Baskerville"/>
              <a:buNone/>
              <a:defRPr sz="1200">
                <a:solidFill>
                  <a:schemeClr val="lt1"/>
                </a:solidFill>
                <a:latin typeface="Libre Baskerville"/>
                <a:ea typeface="Libre Baskerville"/>
                <a:cs typeface="Libre Baskerville"/>
                <a:sym typeface="Libre Baskerville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Libre Baskerville"/>
              <a:buNone/>
              <a:defRPr sz="1200">
                <a:solidFill>
                  <a:schemeClr val="lt1"/>
                </a:solidFill>
                <a:latin typeface="Libre Baskerville"/>
                <a:ea typeface="Libre Baskerville"/>
                <a:cs typeface="Libre Baskerville"/>
                <a:sym typeface="Libre Baskerville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Libre Baskerville"/>
              <a:buNone/>
              <a:defRPr sz="1200">
                <a:solidFill>
                  <a:schemeClr val="lt1"/>
                </a:solidFill>
                <a:latin typeface="Libre Baskerville"/>
                <a:ea typeface="Libre Baskerville"/>
                <a:cs typeface="Libre Baskerville"/>
                <a:sym typeface="Libre Baskerville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Libre Baskerville"/>
              <a:buNone/>
              <a:defRPr sz="1200">
                <a:solidFill>
                  <a:schemeClr val="lt1"/>
                </a:solidFill>
                <a:latin typeface="Libre Baskerville"/>
                <a:ea typeface="Libre Baskerville"/>
                <a:cs typeface="Libre Baskerville"/>
                <a:sym typeface="Libre Baskerville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Libre Baskerville"/>
              <a:buNone/>
              <a:defRPr sz="1200">
                <a:solidFill>
                  <a:schemeClr val="lt1"/>
                </a:solidFill>
                <a:latin typeface="Libre Baskerville"/>
                <a:ea typeface="Libre Baskerville"/>
                <a:cs typeface="Libre Baskerville"/>
                <a:sym typeface="Libre Baskerville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Libre Baskerville"/>
              <a:buNone/>
              <a:defRPr sz="1200">
                <a:solidFill>
                  <a:schemeClr val="lt1"/>
                </a:solidFill>
                <a:latin typeface="Libre Baskerville"/>
                <a:ea typeface="Libre Baskerville"/>
                <a:cs typeface="Libre Baskerville"/>
                <a:sym typeface="Libre Baskerville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Libre Baskerville"/>
              <a:buNone/>
              <a:defRPr sz="1200">
                <a:solidFill>
                  <a:schemeClr val="lt1"/>
                </a:solidFill>
                <a:latin typeface="Libre Baskerville"/>
                <a:ea typeface="Libre Baskerville"/>
                <a:cs typeface="Libre Baskerville"/>
                <a:sym typeface="Libre Baskerville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Libre Baskerville"/>
              <a:buNone/>
              <a:defRPr sz="1200">
                <a:solidFill>
                  <a:schemeClr val="lt1"/>
                </a:solidFill>
                <a:latin typeface="Libre Baskerville"/>
                <a:ea typeface="Libre Baskerville"/>
                <a:cs typeface="Libre Baskerville"/>
                <a:sym typeface="Libre Baskerville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Libre Baskerville"/>
              <a:buNone/>
              <a:defRPr sz="1200">
                <a:solidFill>
                  <a:schemeClr val="lt1"/>
                </a:solidFill>
                <a:latin typeface="Libre Baskerville"/>
                <a:ea typeface="Libre Baskerville"/>
                <a:cs typeface="Libre Baskerville"/>
                <a:sym typeface="Libre Baskerville"/>
              </a:defRPr>
            </a:lvl9pPr>
          </a:lstStyle>
          <a:p/>
        </p:txBody>
      </p:sp>
      <p:sp>
        <p:nvSpPr>
          <p:cNvPr id="232" name="Google Shape;232;p59"/>
          <p:cNvSpPr txBox="1"/>
          <p:nvPr>
            <p:ph idx="5" type="subTitle"/>
          </p:nvPr>
        </p:nvSpPr>
        <p:spPr>
          <a:xfrm>
            <a:off x="2084677" y="1742395"/>
            <a:ext cx="990000" cy="468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Libre Baskerville"/>
              <a:buNone/>
              <a:defRPr sz="1200">
                <a:solidFill>
                  <a:schemeClr val="lt1"/>
                </a:solidFill>
                <a:latin typeface="Libre Baskerville"/>
                <a:ea typeface="Libre Baskerville"/>
                <a:cs typeface="Libre Baskerville"/>
                <a:sym typeface="Libre Baskerville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Libre Baskerville"/>
              <a:buNone/>
              <a:defRPr sz="1200">
                <a:solidFill>
                  <a:schemeClr val="lt1"/>
                </a:solidFill>
                <a:latin typeface="Libre Baskerville"/>
                <a:ea typeface="Libre Baskerville"/>
                <a:cs typeface="Libre Baskerville"/>
                <a:sym typeface="Libre Baskerville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Libre Baskerville"/>
              <a:buNone/>
              <a:defRPr sz="1200">
                <a:solidFill>
                  <a:schemeClr val="lt1"/>
                </a:solidFill>
                <a:latin typeface="Libre Baskerville"/>
                <a:ea typeface="Libre Baskerville"/>
                <a:cs typeface="Libre Baskerville"/>
                <a:sym typeface="Libre Baskerville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Libre Baskerville"/>
              <a:buNone/>
              <a:defRPr sz="1200">
                <a:solidFill>
                  <a:schemeClr val="lt1"/>
                </a:solidFill>
                <a:latin typeface="Libre Baskerville"/>
                <a:ea typeface="Libre Baskerville"/>
                <a:cs typeface="Libre Baskerville"/>
                <a:sym typeface="Libre Baskerville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Libre Baskerville"/>
              <a:buNone/>
              <a:defRPr sz="1200">
                <a:solidFill>
                  <a:schemeClr val="lt1"/>
                </a:solidFill>
                <a:latin typeface="Libre Baskerville"/>
                <a:ea typeface="Libre Baskerville"/>
                <a:cs typeface="Libre Baskerville"/>
                <a:sym typeface="Libre Baskerville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Libre Baskerville"/>
              <a:buNone/>
              <a:defRPr sz="1200">
                <a:solidFill>
                  <a:schemeClr val="lt1"/>
                </a:solidFill>
                <a:latin typeface="Libre Baskerville"/>
                <a:ea typeface="Libre Baskerville"/>
                <a:cs typeface="Libre Baskerville"/>
                <a:sym typeface="Libre Baskerville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Libre Baskerville"/>
              <a:buNone/>
              <a:defRPr sz="1200">
                <a:solidFill>
                  <a:schemeClr val="lt1"/>
                </a:solidFill>
                <a:latin typeface="Libre Baskerville"/>
                <a:ea typeface="Libre Baskerville"/>
                <a:cs typeface="Libre Baskerville"/>
                <a:sym typeface="Libre Baskerville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Libre Baskerville"/>
              <a:buNone/>
              <a:defRPr sz="1200">
                <a:solidFill>
                  <a:schemeClr val="lt1"/>
                </a:solidFill>
                <a:latin typeface="Libre Baskerville"/>
                <a:ea typeface="Libre Baskerville"/>
                <a:cs typeface="Libre Baskerville"/>
                <a:sym typeface="Libre Baskerville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Libre Baskerville"/>
              <a:buNone/>
              <a:defRPr sz="1200">
                <a:solidFill>
                  <a:schemeClr val="lt1"/>
                </a:solidFill>
                <a:latin typeface="Libre Baskerville"/>
                <a:ea typeface="Libre Baskerville"/>
                <a:cs typeface="Libre Baskerville"/>
                <a:sym typeface="Libre Baskerville"/>
              </a:defRPr>
            </a:lvl9pPr>
          </a:lstStyle>
          <a:p/>
        </p:txBody>
      </p:sp>
      <p:sp>
        <p:nvSpPr>
          <p:cNvPr id="233" name="Google Shape;233;p59"/>
          <p:cNvSpPr txBox="1"/>
          <p:nvPr>
            <p:ph idx="6" type="subTitle"/>
          </p:nvPr>
        </p:nvSpPr>
        <p:spPr>
          <a:xfrm>
            <a:off x="3678777" y="1742612"/>
            <a:ext cx="990000" cy="468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Libre Baskerville"/>
              <a:buNone/>
              <a:defRPr sz="1200">
                <a:latin typeface="Libre Baskerville"/>
                <a:ea typeface="Libre Baskerville"/>
                <a:cs typeface="Libre Baskerville"/>
                <a:sym typeface="Libre Baskerville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Libre Baskerville"/>
              <a:buNone/>
              <a:defRPr sz="1200">
                <a:latin typeface="Libre Baskerville"/>
                <a:ea typeface="Libre Baskerville"/>
                <a:cs typeface="Libre Baskerville"/>
                <a:sym typeface="Libre Baskerville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Libre Baskerville"/>
              <a:buNone/>
              <a:defRPr sz="1200">
                <a:latin typeface="Libre Baskerville"/>
                <a:ea typeface="Libre Baskerville"/>
                <a:cs typeface="Libre Baskerville"/>
                <a:sym typeface="Libre Baskerville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Libre Baskerville"/>
              <a:buNone/>
              <a:defRPr sz="1200">
                <a:latin typeface="Libre Baskerville"/>
                <a:ea typeface="Libre Baskerville"/>
                <a:cs typeface="Libre Baskerville"/>
                <a:sym typeface="Libre Baskerville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Libre Baskerville"/>
              <a:buNone/>
              <a:defRPr sz="1200">
                <a:latin typeface="Libre Baskerville"/>
                <a:ea typeface="Libre Baskerville"/>
                <a:cs typeface="Libre Baskerville"/>
                <a:sym typeface="Libre Baskerville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Libre Baskerville"/>
              <a:buNone/>
              <a:defRPr sz="1200">
                <a:latin typeface="Libre Baskerville"/>
                <a:ea typeface="Libre Baskerville"/>
                <a:cs typeface="Libre Baskerville"/>
                <a:sym typeface="Libre Baskerville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Libre Baskerville"/>
              <a:buNone/>
              <a:defRPr sz="1200">
                <a:latin typeface="Libre Baskerville"/>
                <a:ea typeface="Libre Baskerville"/>
                <a:cs typeface="Libre Baskerville"/>
                <a:sym typeface="Libre Baskerville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Libre Baskerville"/>
              <a:buNone/>
              <a:defRPr sz="1200">
                <a:latin typeface="Libre Baskerville"/>
                <a:ea typeface="Libre Baskerville"/>
                <a:cs typeface="Libre Baskerville"/>
                <a:sym typeface="Libre Baskerville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Libre Baskerville"/>
              <a:buNone/>
              <a:defRPr sz="1200">
                <a:latin typeface="Libre Baskerville"/>
                <a:ea typeface="Libre Baskerville"/>
                <a:cs typeface="Libre Baskerville"/>
                <a:sym typeface="Libre Baskerville"/>
              </a:defRPr>
            </a:lvl9pPr>
          </a:lstStyle>
          <a:p/>
        </p:txBody>
      </p:sp>
      <p:cxnSp>
        <p:nvCxnSpPr>
          <p:cNvPr id="234" name="Google Shape;234;p59"/>
          <p:cNvCxnSpPr/>
          <p:nvPr/>
        </p:nvCxnSpPr>
        <p:spPr>
          <a:xfrm>
            <a:off x="2762250" y="4827750"/>
            <a:ext cx="0" cy="31650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35" name="Google Shape;235;p59"/>
          <p:cNvSpPr txBox="1"/>
          <p:nvPr>
            <p:ph idx="7" type="subTitle"/>
          </p:nvPr>
        </p:nvSpPr>
        <p:spPr>
          <a:xfrm>
            <a:off x="251400" y="4827075"/>
            <a:ext cx="2205900" cy="31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None/>
              <a:defRPr sz="8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>
                <a:solidFill>
                  <a:schemeClr val="lt1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>
                <a:solidFill>
                  <a:schemeClr val="lt1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>
                <a:solidFill>
                  <a:schemeClr val="lt1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>
                <a:solidFill>
                  <a:schemeClr val="lt1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>
                <a:solidFill>
                  <a:schemeClr val="lt1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>
                <a:solidFill>
                  <a:schemeClr val="lt1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>
                <a:solidFill>
                  <a:schemeClr val="lt1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236" name="Google Shape;236;p59"/>
          <p:cNvSpPr txBox="1"/>
          <p:nvPr>
            <p:ph idx="8" type="subTitle"/>
          </p:nvPr>
        </p:nvSpPr>
        <p:spPr>
          <a:xfrm>
            <a:off x="3545100" y="4829700"/>
            <a:ext cx="2053800" cy="31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None/>
              <a:defRPr sz="800">
                <a:solidFill>
                  <a:schemeClr val="l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>
                <a:solidFill>
                  <a:schemeClr val="lt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>
                <a:solidFill>
                  <a:schemeClr val="lt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>
                <a:solidFill>
                  <a:schemeClr val="lt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>
                <a:solidFill>
                  <a:schemeClr val="lt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>
                <a:solidFill>
                  <a:schemeClr val="lt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>
                <a:solidFill>
                  <a:schemeClr val="lt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>
                <a:solidFill>
                  <a:schemeClr val="lt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237" name="Google Shape;237;p59"/>
          <p:cNvSpPr/>
          <p:nvPr/>
        </p:nvSpPr>
        <p:spPr>
          <a:xfrm rot="5400000">
            <a:off x="8611250" y="4735800"/>
            <a:ext cx="321000" cy="494100"/>
          </a:xfrm>
          <a:prstGeom prst="round2SameRect">
            <a:avLst>
              <a:gd fmla="val 50000" name="adj1"/>
              <a:gd fmla="val 0" name="adj2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38" name="Google Shape;238;p59"/>
          <p:cNvSpPr txBox="1"/>
          <p:nvPr>
            <p:ph idx="12" type="sldNum"/>
          </p:nvPr>
        </p:nvSpPr>
        <p:spPr>
          <a:xfrm>
            <a:off x="8526500" y="4822375"/>
            <a:ext cx="490500" cy="321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1" i="0" sz="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1" i="0" sz="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1" i="0" sz="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1" i="0" sz="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1" i="0" sz="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1" i="0" sz="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1" i="0" sz="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1" i="0" sz="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1" i="0" sz="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tart Stop Continue">
  <p:cSld name="ONE_COLUMN_TEXT_1_1">
    <p:bg>
      <p:bgPr>
        <a:solidFill>
          <a:schemeClr val="lt1"/>
        </a:solidFill>
      </p:bgPr>
    </p:bg>
    <p:spTree>
      <p:nvGrpSpPr>
        <p:cNvPr id="239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p60"/>
          <p:cNvSpPr/>
          <p:nvPr/>
        </p:nvSpPr>
        <p:spPr>
          <a:xfrm rot="5400000">
            <a:off x="4391175" y="560850"/>
            <a:ext cx="321000" cy="8851800"/>
          </a:xfrm>
          <a:prstGeom prst="round2SameRect">
            <a:avLst>
              <a:gd fmla="val 50000" name="adj1"/>
              <a:gd fmla="val 50000" name="adj2"/>
            </a:avLst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41" name="Google Shape;241;p60"/>
          <p:cNvSpPr/>
          <p:nvPr/>
        </p:nvSpPr>
        <p:spPr>
          <a:xfrm>
            <a:off x="4782500" y="317550"/>
            <a:ext cx="4111200" cy="1371600"/>
          </a:xfrm>
          <a:prstGeom prst="roundRect">
            <a:avLst>
              <a:gd fmla="val 16667" name="adj"/>
            </a:avLst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2" name="Google Shape;242;p60"/>
          <p:cNvSpPr/>
          <p:nvPr/>
        </p:nvSpPr>
        <p:spPr>
          <a:xfrm>
            <a:off x="4782500" y="1814413"/>
            <a:ext cx="4111200" cy="1371600"/>
          </a:xfrm>
          <a:prstGeom prst="roundRect">
            <a:avLst>
              <a:gd fmla="val 16667" name="adj"/>
            </a:avLst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3" name="Google Shape;243;p60"/>
          <p:cNvSpPr/>
          <p:nvPr/>
        </p:nvSpPr>
        <p:spPr>
          <a:xfrm>
            <a:off x="4782500" y="3320750"/>
            <a:ext cx="4111200" cy="1380600"/>
          </a:xfrm>
          <a:prstGeom prst="roundRect">
            <a:avLst>
              <a:gd fmla="val 16667" name="adj"/>
            </a:avLst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44" name="Google Shape;244;p60"/>
          <p:cNvCxnSpPr/>
          <p:nvPr/>
        </p:nvCxnSpPr>
        <p:spPr>
          <a:xfrm>
            <a:off x="2762250" y="4827750"/>
            <a:ext cx="0" cy="31650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45" name="Google Shape;245;p60"/>
          <p:cNvSpPr txBox="1"/>
          <p:nvPr>
            <p:ph idx="1" type="subTitle"/>
          </p:nvPr>
        </p:nvSpPr>
        <p:spPr>
          <a:xfrm>
            <a:off x="251400" y="4827075"/>
            <a:ext cx="2205900" cy="31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/>
        </p:txBody>
      </p:sp>
      <p:sp>
        <p:nvSpPr>
          <p:cNvPr id="246" name="Google Shape;246;p60"/>
          <p:cNvSpPr txBox="1"/>
          <p:nvPr>
            <p:ph idx="2" type="subTitle"/>
          </p:nvPr>
        </p:nvSpPr>
        <p:spPr>
          <a:xfrm>
            <a:off x="3545100" y="4829700"/>
            <a:ext cx="2053800" cy="31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/>
        </p:txBody>
      </p:sp>
      <p:sp>
        <p:nvSpPr>
          <p:cNvPr id="247" name="Google Shape;247;p60"/>
          <p:cNvSpPr txBox="1"/>
          <p:nvPr>
            <p:ph idx="3" type="body"/>
          </p:nvPr>
        </p:nvSpPr>
        <p:spPr>
          <a:xfrm>
            <a:off x="5033900" y="317600"/>
            <a:ext cx="3601200" cy="137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0" wrap="square" tIns="91425">
            <a:noAutofit/>
          </a:bodyPr>
          <a:lstStyle>
            <a:lvl1pPr indent="-3175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indent="-3175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48" name="Google Shape;248;p60"/>
          <p:cNvSpPr txBox="1"/>
          <p:nvPr>
            <p:ph idx="4" type="body"/>
          </p:nvPr>
        </p:nvSpPr>
        <p:spPr>
          <a:xfrm>
            <a:off x="5033900" y="1819175"/>
            <a:ext cx="3601200" cy="137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0" wrap="square" tIns="91425">
            <a:noAutofit/>
          </a:bodyPr>
          <a:lstStyle>
            <a:lvl1pPr indent="-3175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indent="-3175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49" name="Google Shape;249;p60"/>
          <p:cNvSpPr txBox="1"/>
          <p:nvPr>
            <p:ph idx="5" type="body"/>
          </p:nvPr>
        </p:nvSpPr>
        <p:spPr>
          <a:xfrm>
            <a:off x="5033900" y="3320750"/>
            <a:ext cx="3601200" cy="1380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0" wrap="square" tIns="91425">
            <a:noAutofit/>
          </a:bodyPr>
          <a:lstStyle>
            <a:lvl1pPr indent="-3175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indent="-3175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50" name="Google Shape;250;p60"/>
          <p:cNvSpPr/>
          <p:nvPr/>
        </p:nvSpPr>
        <p:spPr>
          <a:xfrm rot="5400000">
            <a:off x="8611250" y="4735800"/>
            <a:ext cx="321000" cy="494100"/>
          </a:xfrm>
          <a:prstGeom prst="round2SameRect">
            <a:avLst>
              <a:gd fmla="val 50000" name="adj1"/>
              <a:gd fmla="val 0" name="adj2"/>
            </a:avLst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51" name="Google Shape;251;p60"/>
          <p:cNvSpPr txBox="1"/>
          <p:nvPr>
            <p:ph idx="12" type="sldNum"/>
          </p:nvPr>
        </p:nvSpPr>
        <p:spPr>
          <a:xfrm>
            <a:off x="8526500" y="4822375"/>
            <a:ext cx="490500" cy="321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1" i="0" sz="8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1" i="0" sz="8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1" i="0" sz="8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1" i="0" sz="8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1" i="0" sz="8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1" i="0" sz="8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1" i="0" sz="8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1" i="0" sz="8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1" i="0" sz="8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teps">
  <p:cSld name="ONE_COLUMN_TEXT_1_1_1">
    <p:bg>
      <p:bgPr>
        <a:solidFill>
          <a:schemeClr val="lt1"/>
        </a:solidFill>
      </p:bgPr>
    </p:bg>
    <p:spTree>
      <p:nvGrpSpPr>
        <p:cNvPr id="252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p61"/>
          <p:cNvSpPr txBox="1"/>
          <p:nvPr>
            <p:ph type="title"/>
          </p:nvPr>
        </p:nvSpPr>
        <p:spPr>
          <a:xfrm>
            <a:off x="125700" y="134475"/>
            <a:ext cx="2517000" cy="173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Font typeface="Libre Baskerville"/>
              <a:buNone/>
              <a:defRPr sz="56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Font typeface="Libre Baskerville"/>
              <a:buNone/>
              <a:defRPr sz="56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Font typeface="Libre Baskerville"/>
              <a:buNone/>
              <a:defRPr sz="56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Font typeface="Libre Baskerville"/>
              <a:buNone/>
              <a:defRPr sz="56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Font typeface="Libre Baskerville"/>
              <a:buNone/>
              <a:defRPr sz="56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Font typeface="Libre Baskerville"/>
              <a:buNone/>
              <a:defRPr sz="56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Font typeface="Libre Baskerville"/>
              <a:buNone/>
              <a:defRPr sz="56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Font typeface="Libre Baskerville"/>
              <a:buNone/>
              <a:defRPr sz="5600"/>
            </a:lvl9pPr>
          </a:lstStyle>
          <a:p/>
        </p:txBody>
      </p:sp>
      <p:sp>
        <p:nvSpPr>
          <p:cNvPr id="254" name="Google Shape;254;p61"/>
          <p:cNvSpPr/>
          <p:nvPr/>
        </p:nvSpPr>
        <p:spPr>
          <a:xfrm rot="5400000">
            <a:off x="4391175" y="560850"/>
            <a:ext cx="321000" cy="8851800"/>
          </a:xfrm>
          <a:prstGeom prst="round2SameRect">
            <a:avLst>
              <a:gd fmla="val 50000" name="adj1"/>
              <a:gd fmla="val 50000" name="adj2"/>
            </a:avLst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255" name="Google Shape;255;p61"/>
          <p:cNvCxnSpPr/>
          <p:nvPr/>
        </p:nvCxnSpPr>
        <p:spPr>
          <a:xfrm>
            <a:off x="2762250" y="4827750"/>
            <a:ext cx="0" cy="31650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56" name="Google Shape;256;p61"/>
          <p:cNvSpPr txBox="1"/>
          <p:nvPr>
            <p:ph idx="1" type="subTitle"/>
          </p:nvPr>
        </p:nvSpPr>
        <p:spPr>
          <a:xfrm>
            <a:off x="251400" y="4827075"/>
            <a:ext cx="2205900" cy="31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/>
        </p:txBody>
      </p:sp>
      <p:sp>
        <p:nvSpPr>
          <p:cNvPr id="257" name="Google Shape;257;p61"/>
          <p:cNvSpPr txBox="1"/>
          <p:nvPr>
            <p:ph idx="2" type="subTitle"/>
          </p:nvPr>
        </p:nvSpPr>
        <p:spPr>
          <a:xfrm>
            <a:off x="3545100" y="4829700"/>
            <a:ext cx="2053800" cy="31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/>
        </p:txBody>
      </p:sp>
      <p:sp>
        <p:nvSpPr>
          <p:cNvPr id="258" name="Google Shape;258;p61"/>
          <p:cNvSpPr/>
          <p:nvPr/>
        </p:nvSpPr>
        <p:spPr>
          <a:xfrm>
            <a:off x="3314045" y="288600"/>
            <a:ext cx="2391300" cy="1371600"/>
          </a:xfrm>
          <a:prstGeom prst="roundRect">
            <a:avLst>
              <a:gd fmla="val 16667" name="adj"/>
            </a:avLst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9" name="Google Shape;259;p61"/>
          <p:cNvSpPr/>
          <p:nvPr/>
        </p:nvSpPr>
        <p:spPr>
          <a:xfrm>
            <a:off x="3314045" y="1808910"/>
            <a:ext cx="2391300" cy="1371600"/>
          </a:xfrm>
          <a:prstGeom prst="roundRect">
            <a:avLst>
              <a:gd fmla="val 16667" name="adj"/>
            </a:avLst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0" name="Google Shape;260;p61"/>
          <p:cNvSpPr/>
          <p:nvPr/>
        </p:nvSpPr>
        <p:spPr>
          <a:xfrm>
            <a:off x="3314000" y="3329144"/>
            <a:ext cx="2391300" cy="1371600"/>
          </a:xfrm>
          <a:prstGeom prst="roundRect">
            <a:avLst>
              <a:gd fmla="val 16667" name="adj"/>
            </a:avLst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1" name="Google Shape;261;p61"/>
          <p:cNvSpPr/>
          <p:nvPr/>
        </p:nvSpPr>
        <p:spPr>
          <a:xfrm>
            <a:off x="6502495" y="288450"/>
            <a:ext cx="2391300" cy="1371600"/>
          </a:xfrm>
          <a:prstGeom prst="roundRect">
            <a:avLst>
              <a:gd fmla="val 16667" name="adj"/>
            </a:avLst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2" name="Google Shape;262;p61"/>
          <p:cNvSpPr/>
          <p:nvPr/>
        </p:nvSpPr>
        <p:spPr>
          <a:xfrm>
            <a:off x="6502495" y="1808760"/>
            <a:ext cx="2391300" cy="1371600"/>
          </a:xfrm>
          <a:prstGeom prst="roundRect">
            <a:avLst>
              <a:gd fmla="val 16667" name="adj"/>
            </a:avLst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3" name="Google Shape;263;p61"/>
          <p:cNvSpPr/>
          <p:nvPr/>
        </p:nvSpPr>
        <p:spPr>
          <a:xfrm>
            <a:off x="6502450" y="3328994"/>
            <a:ext cx="2391300" cy="1371600"/>
          </a:xfrm>
          <a:prstGeom prst="roundRect">
            <a:avLst>
              <a:gd fmla="val 16667" name="adj"/>
            </a:avLst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4" name="Google Shape;264;p61"/>
          <p:cNvSpPr txBox="1"/>
          <p:nvPr/>
        </p:nvSpPr>
        <p:spPr>
          <a:xfrm>
            <a:off x="2642663" y="288600"/>
            <a:ext cx="671400" cy="137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182875" wrap="square" tIns="9142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0" i="0" lang="en" sz="3600" u="none" cap="none" strike="noStrike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1</a:t>
            </a:r>
            <a:endParaRPr b="0" i="0" sz="3600" u="none" cap="none" strike="noStrike">
              <a:solidFill>
                <a:schemeClr val="dk1"/>
              </a:solidFill>
              <a:latin typeface="Libre Baskerville"/>
              <a:ea typeface="Libre Baskerville"/>
              <a:cs typeface="Libre Baskerville"/>
              <a:sym typeface="Libre Baskerville"/>
            </a:endParaRPr>
          </a:p>
        </p:txBody>
      </p:sp>
      <p:sp>
        <p:nvSpPr>
          <p:cNvPr id="265" name="Google Shape;265;p61"/>
          <p:cNvSpPr txBox="1"/>
          <p:nvPr/>
        </p:nvSpPr>
        <p:spPr>
          <a:xfrm>
            <a:off x="2642663" y="1808910"/>
            <a:ext cx="671400" cy="137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182875" wrap="square" tIns="9142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0" i="0" lang="en" sz="3600" u="none" cap="none" strike="noStrike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2</a:t>
            </a:r>
            <a:endParaRPr b="0" i="0" sz="3600" u="none" cap="none" strike="noStrike">
              <a:solidFill>
                <a:schemeClr val="dk1"/>
              </a:solidFill>
              <a:latin typeface="Libre Baskerville"/>
              <a:ea typeface="Libre Baskerville"/>
              <a:cs typeface="Libre Baskerville"/>
              <a:sym typeface="Libre Baskerville"/>
            </a:endParaRPr>
          </a:p>
        </p:txBody>
      </p:sp>
      <p:sp>
        <p:nvSpPr>
          <p:cNvPr id="266" name="Google Shape;266;p61"/>
          <p:cNvSpPr txBox="1"/>
          <p:nvPr/>
        </p:nvSpPr>
        <p:spPr>
          <a:xfrm>
            <a:off x="2642600" y="3329144"/>
            <a:ext cx="671400" cy="137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182875" wrap="square" tIns="9142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0" i="0" lang="en" sz="3600" u="none" cap="none" strike="noStrike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3</a:t>
            </a:r>
            <a:endParaRPr b="0" i="0" sz="3600" u="none" cap="none" strike="noStrike">
              <a:solidFill>
                <a:schemeClr val="dk1"/>
              </a:solidFill>
              <a:latin typeface="Libre Baskerville"/>
              <a:ea typeface="Libre Baskerville"/>
              <a:cs typeface="Libre Baskerville"/>
              <a:sym typeface="Libre Baskerville"/>
            </a:endParaRPr>
          </a:p>
        </p:txBody>
      </p:sp>
      <p:sp>
        <p:nvSpPr>
          <p:cNvPr id="267" name="Google Shape;267;p61"/>
          <p:cNvSpPr txBox="1"/>
          <p:nvPr/>
        </p:nvSpPr>
        <p:spPr>
          <a:xfrm>
            <a:off x="5831163" y="288450"/>
            <a:ext cx="671400" cy="137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182875" wrap="square" tIns="9142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0" i="0" lang="en" sz="3600" u="none" cap="none" strike="noStrike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4</a:t>
            </a:r>
            <a:endParaRPr b="0" i="0" sz="3600" u="none" cap="none" strike="noStrike">
              <a:solidFill>
                <a:schemeClr val="dk1"/>
              </a:solidFill>
              <a:latin typeface="Libre Baskerville"/>
              <a:ea typeface="Libre Baskerville"/>
              <a:cs typeface="Libre Baskerville"/>
              <a:sym typeface="Libre Baskerville"/>
            </a:endParaRPr>
          </a:p>
        </p:txBody>
      </p:sp>
      <p:sp>
        <p:nvSpPr>
          <p:cNvPr id="268" name="Google Shape;268;p61"/>
          <p:cNvSpPr txBox="1"/>
          <p:nvPr/>
        </p:nvSpPr>
        <p:spPr>
          <a:xfrm>
            <a:off x="5831163" y="1808760"/>
            <a:ext cx="671400" cy="137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182875" wrap="square" tIns="9142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0" i="0" lang="en" sz="3600" u="none" cap="none" strike="noStrike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5</a:t>
            </a:r>
            <a:endParaRPr b="0" i="0" sz="3600" u="none" cap="none" strike="noStrike">
              <a:solidFill>
                <a:schemeClr val="dk1"/>
              </a:solidFill>
              <a:latin typeface="Libre Baskerville"/>
              <a:ea typeface="Libre Baskerville"/>
              <a:cs typeface="Libre Baskerville"/>
              <a:sym typeface="Libre Baskerville"/>
            </a:endParaRPr>
          </a:p>
        </p:txBody>
      </p:sp>
      <p:sp>
        <p:nvSpPr>
          <p:cNvPr id="269" name="Google Shape;269;p61"/>
          <p:cNvSpPr txBox="1"/>
          <p:nvPr/>
        </p:nvSpPr>
        <p:spPr>
          <a:xfrm>
            <a:off x="5831100" y="3328994"/>
            <a:ext cx="671400" cy="137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182875" wrap="square" tIns="9142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0" i="0" lang="en" sz="3600" u="none" cap="none" strike="noStrike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6	</a:t>
            </a:r>
            <a:endParaRPr b="0" i="0" sz="3600" u="none" cap="none" strike="noStrike">
              <a:solidFill>
                <a:schemeClr val="dk1"/>
              </a:solidFill>
              <a:latin typeface="Libre Baskerville"/>
              <a:ea typeface="Libre Baskerville"/>
              <a:cs typeface="Libre Baskerville"/>
              <a:sym typeface="Libre Baskerville"/>
            </a:endParaRPr>
          </a:p>
        </p:txBody>
      </p:sp>
      <p:sp>
        <p:nvSpPr>
          <p:cNvPr id="270" name="Google Shape;270;p61"/>
          <p:cNvSpPr txBox="1"/>
          <p:nvPr>
            <p:ph idx="3" type="body"/>
          </p:nvPr>
        </p:nvSpPr>
        <p:spPr>
          <a:xfrm>
            <a:off x="3314000" y="288600"/>
            <a:ext cx="2391300" cy="137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317500" lvl="0" marL="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indent="-317500" lvl="1" marL="9144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71" name="Google Shape;271;p61"/>
          <p:cNvSpPr txBox="1"/>
          <p:nvPr>
            <p:ph idx="4" type="body"/>
          </p:nvPr>
        </p:nvSpPr>
        <p:spPr>
          <a:xfrm>
            <a:off x="3314050" y="1808985"/>
            <a:ext cx="2391300" cy="137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317500" lvl="0" marL="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indent="-317500" lvl="1" marL="9144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72" name="Google Shape;272;p61"/>
          <p:cNvSpPr txBox="1"/>
          <p:nvPr>
            <p:ph idx="5" type="body"/>
          </p:nvPr>
        </p:nvSpPr>
        <p:spPr>
          <a:xfrm>
            <a:off x="6502500" y="288300"/>
            <a:ext cx="2391300" cy="137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317500" lvl="0" marL="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indent="-317500" lvl="1" marL="9144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73" name="Google Shape;273;p61"/>
          <p:cNvSpPr txBox="1"/>
          <p:nvPr>
            <p:ph idx="6" type="body"/>
          </p:nvPr>
        </p:nvSpPr>
        <p:spPr>
          <a:xfrm>
            <a:off x="6502450" y="1808835"/>
            <a:ext cx="2391300" cy="137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317500" lvl="0" marL="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indent="-317500" lvl="1" marL="9144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74" name="Google Shape;274;p61"/>
          <p:cNvSpPr txBox="1"/>
          <p:nvPr>
            <p:ph idx="7" type="body"/>
          </p:nvPr>
        </p:nvSpPr>
        <p:spPr>
          <a:xfrm>
            <a:off x="3314000" y="3329144"/>
            <a:ext cx="2391300" cy="137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317500" lvl="0" marL="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indent="-317500" lvl="1" marL="9144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75" name="Google Shape;275;p61"/>
          <p:cNvSpPr txBox="1"/>
          <p:nvPr>
            <p:ph idx="8" type="body"/>
          </p:nvPr>
        </p:nvSpPr>
        <p:spPr>
          <a:xfrm>
            <a:off x="6502450" y="3328994"/>
            <a:ext cx="2391300" cy="137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317500" lvl="0" marL="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indent="-317500" lvl="1" marL="9144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76" name="Google Shape;276;p61"/>
          <p:cNvSpPr/>
          <p:nvPr/>
        </p:nvSpPr>
        <p:spPr>
          <a:xfrm rot="5400000">
            <a:off x="8611250" y="4735800"/>
            <a:ext cx="321000" cy="494100"/>
          </a:xfrm>
          <a:prstGeom prst="round2SameRect">
            <a:avLst>
              <a:gd fmla="val 50000" name="adj1"/>
              <a:gd fmla="val 0" name="adj2"/>
            </a:avLst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77" name="Google Shape;277;p61"/>
          <p:cNvSpPr txBox="1"/>
          <p:nvPr>
            <p:ph idx="12" type="sldNum"/>
          </p:nvPr>
        </p:nvSpPr>
        <p:spPr>
          <a:xfrm>
            <a:off x="8526500" y="4822375"/>
            <a:ext cx="490500" cy="321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1" i="0" sz="8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1" i="0" sz="8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1" i="0" sz="8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1" i="0" sz="8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1" i="0" sz="8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1" i="0" sz="8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1" i="0" sz="8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1" i="0" sz="8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1" i="0" sz="8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roject Summary">
  <p:cSld name="CUSTOM_7">
    <p:spTree>
      <p:nvGrpSpPr>
        <p:cNvPr id="278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p62"/>
          <p:cNvSpPr/>
          <p:nvPr>
            <p:ph idx="2" type="pic"/>
          </p:nvPr>
        </p:nvSpPr>
        <p:spPr>
          <a:xfrm>
            <a:off x="3822106" y="0"/>
            <a:ext cx="5322000" cy="5143500"/>
          </a:xfrm>
          <a:prstGeom prst="rect">
            <a:avLst/>
          </a:prstGeom>
          <a:noFill/>
          <a:ln>
            <a:noFill/>
          </a:ln>
        </p:spPr>
      </p:sp>
      <p:sp>
        <p:nvSpPr>
          <p:cNvPr id="280" name="Google Shape;280;p62"/>
          <p:cNvSpPr txBox="1"/>
          <p:nvPr>
            <p:ph type="title"/>
          </p:nvPr>
        </p:nvSpPr>
        <p:spPr>
          <a:xfrm>
            <a:off x="125700" y="134475"/>
            <a:ext cx="4111200" cy="173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Font typeface="Libre Baskerville"/>
              <a:buNone/>
              <a:defRPr sz="56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Font typeface="Libre Baskerville"/>
              <a:buNone/>
              <a:defRPr sz="56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Font typeface="Libre Baskerville"/>
              <a:buNone/>
              <a:defRPr sz="56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Font typeface="Libre Baskerville"/>
              <a:buNone/>
              <a:defRPr sz="56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Font typeface="Libre Baskerville"/>
              <a:buNone/>
              <a:defRPr sz="56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Font typeface="Libre Baskerville"/>
              <a:buNone/>
              <a:defRPr sz="56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Font typeface="Libre Baskerville"/>
              <a:buNone/>
              <a:defRPr sz="56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Font typeface="Libre Baskerville"/>
              <a:buNone/>
              <a:defRPr sz="5600"/>
            </a:lvl9pPr>
          </a:lstStyle>
          <a:p/>
        </p:txBody>
      </p:sp>
      <p:sp>
        <p:nvSpPr>
          <p:cNvPr id="281" name="Google Shape;281;p62"/>
          <p:cNvSpPr txBox="1"/>
          <p:nvPr>
            <p:ph idx="1" type="body"/>
          </p:nvPr>
        </p:nvSpPr>
        <p:spPr>
          <a:xfrm>
            <a:off x="251400" y="2985775"/>
            <a:ext cx="3570900" cy="15414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indent="-3175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indent="-3175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Line Graph">
  <p:cSld name="CUSTOM_5">
    <p:spTree>
      <p:nvGrpSpPr>
        <p:cNvPr id="282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Google Shape;283;p63"/>
          <p:cNvSpPr/>
          <p:nvPr/>
        </p:nvSpPr>
        <p:spPr>
          <a:xfrm rot="5400000">
            <a:off x="4391175" y="560850"/>
            <a:ext cx="321000" cy="8851800"/>
          </a:xfrm>
          <a:prstGeom prst="round2SameRect">
            <a:avLst>
              <a:gd fmla="val 50000" name="adj1"/>
              <a:gd fmla="val 50000" name="adj2"/>
            </a:avLst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84" name="Google Shape;284;p63"/>
          <p:cNvSpPr txBox="1"/>
          <p:nvPr>
            <p:ph idx="1" type="subTitle"/>
          </p:nvPr>
        </p:nvSpPr>
        <p:spPr>
          <a:xfrm>
            <a:off x="125700" y="125592"/>
            <a:ext cx="2140500" cy="40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/>
        </p:txBody>
      </p:sp>
      <p:sp>
        <p:nvSpPr>
          <p:cNvPr id="285" name="Google Shape;285;p63"/>
          <p:cNvSpPr txBox="1"/>
          <p:nvPr>
            <p:ph idx="2" type="body"/>
          </p:nvPr>
        </p:nvSpPr>
        <p:spPr>
          <a:xfrm>
            <a:off x="125600" y="530600"/>
            <a:ext cx="4782600" cy="1082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indent="-3175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86" name="Google Shape;286;p63"/>
          <p:cNvSpPr txBox="1"/>
          <p:nvPr>
            <p:ph type="title"/>
          </p:nvPr>
        </p:nvSpPr>
        <p:spPr>
          <a:xfrm>
            <a:off x="6355500" y="125600"/>
            <a:ext cx="2662800" cy="1389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200"/>
              <a:buNone/>
              <a:defRPr b="1" sz="7200"/>
            </a:lvl1pPr>
            <a:lvl2pPr lv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200"/>
              <a:buFont typeface="Libre Baskerville"/>
              <a:buNone/>
              <a:defRPr b="1" sz="7200"/>
            </a:lvl2pPr>
            <a:lvl3pPr lvl="2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200"/>
              <a:buFont typeface="Libre Baskerville"/>
              <a:buNone/>
              <a:defRPr b="1" sz="7200"/>
            </a:lvl3pPr>
            <a:lvl4pPr lvl="3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200"/>
              <a:buFont typeface="Libre Baskerville"/>
              <a:buNone/>
              <a:defRPr b="1" sz="7200"/>
            </a:lvl4pPr>
            <a:lvl5pPr lvl="4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200"/>
              <a:buFont typeface="Libre Baskerville"/>
              <a:buNone/>
              <a:defRPr b="1" sz="7200"/>
            </a:lvl5pPr>
            <a:lvl6pPr lvl="5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200"/>
              <a:buFont typeface="Libre Baskerville"/>
              <a:buNone/>
              <a:defRPr b="1" sz="7200"/>
            </a:lvl6pPr>
            <a:lvl7pPr lvl="6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200"/>
              <a:buFont typeface="Libre Baskerville"/>
              <a:buNone/>
              <a:defRPr b="1" sz="7200"/>
            </a:lvl7pPr>
            <a:lvl8pPr lvl="7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200"/>
              <a:buFont typeface="Libre Baskerville"/>
              <a:buNone/>
              <a:defRPr b="1" sz="7200"/>
            </a:lvl8pPr>
            <a:lvl9pPr lvl="8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200"/>
              <a:buFont typeface="Libre Baskerville"/>
              <a:buNone/>
              <a:defRPr b="1" sz="7200"/>
            </a:lvl9pPr>
          </a:lstStyle>
          <a:p/>
        </p:txBody>
      </p:sp>
      <p:cxnSp>
        <p:nvCxnSpPr>
          <p:cNvPr id="287" name="Google Shape;287;p63"/>
          <p:cNvCxnSpPr/>
          <p:nvPr/>
        </p:nvCxnSpPr>
        <p:spPr>
          <a:xfrm>
            <a:off x="2762250" y="4827350"/>
            <a:ext cx="0" cy="31680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88" name="Google Shape;288;p63"/>
          <p:cNvSpPr txBox="1"/>
          <p:nvPr>
            <p:ph idx="3" type="subTitle"/>
          </p:nvPr>
        </p:nvSpPr>
        <p:spPr>
          <a:xfrm>
            <a:off x="251400" y="4827075"/>
            <a:ext cx="2205900" cy="31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/>
        </p:txBody>
      </p:sp>
      <p:sp>
        <p:nvSpPr>
          <p:cNvPr id="289" name="Google Shape;289;p63"/>
          <p:cNvSpPr txBox="1"/>
          <p:nvPr>
            <p:ph idx="4" type="subTitle"/>
          </p:nvPr>
        </p:nvSpPr>
        <p:spPr>
          <a:xfrm>
            <a:off x="3545100" y="4829700"/>
            <a:ext cx="2053800" cy="31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/>
        </p:txBody>
      </p:sp>
      <p:sp>
        <p:nvSpPr>
          <p:cNvPr id="290" name="Google Shape;290;p63"/>
          <p:cNvSpPr/>
          <p:nvPr/>
        </p:nvSpPr>
        <p:spPr>
          <a:xfrm rot="5400000">
            <a:off x="8611250" y="4735800"/>
            <a:ext cx="321000" cy="494100"/>
          </a:xfrm>
          <a:prstGeom prst="round2SameRect">
            <a:avLst>
              <a:gd fmla="val 50000" name="adj1"/>
              <a:gd fmla="val 0" name="adj2"/>
            </a:avLst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91" name="Google Shape;291;p63"/>
          <p:cNvSpPr txBox="1"/>
          <p:nvPr>
            <p:ph idx="12" type="sldNum"/>
          </p:nvPr>
        </p:nvSpPr>
        <p:spPr>
          <a:xfrm>
            <a:off x="8526500" y="4822375"/>
            <a:ext cx="490500" cy="321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1" i="0" sz="8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1" i="0" sz="8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1" i="0" sz="8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1" i="0" sz="8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1" i="0" sz="8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1" i="0" sz="8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1" i="0" sz="8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1" i="0" sz="8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1" i="0" sz="8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Next Steps">
  <p:cSld name="CAPTION_ONLY">
    <p:bg>
      <p:bgPr>
        <a:solidFill>
          <a:schemeClr val="dk1"/>
        </a:solidFill>
      </p:bgPr>
    </p:bg>
    <p:spTree>
      <p:nvGrpSpPr>
        <p:cNvPr id="292" name="Shape 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Google Shape;293;p64"/>
          <p:cNvSpPr/>
          <p:nvPr/>
        </p:nvSpPr>
        <p:spPr>
          <a:xfrm>
            <a:off x="845375" y="0"/>
            <a:ext cx="5352900" cy="4829700"/>
          </a:xfrm>
          <a:prstGeom prst="roundRect">
            <a:avLst>
              <a:gd fmla="val 11511" name="adj"/>
            </a:avLst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30303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4" name="Google Shape;294;p64"/>
          <p:cNvSpPr/>
          <p:nvPr/>
        </p:nvSpPr>
        <p:spPr>
          <a:xfrm>
            <a:off x="0" y="0"/>
            <a:ext cx="2762400" cy="5143500"/>
          </a:xfrm>
          <a:prstGeom prst="roundRect">
            <a:avLst>
              <a:gd fmla="val 0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30303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5" name="Google Shape;295;p64"/>
          <p:cNvSpPr/>
          <p:nvPr/>
        </p:nvSpPr>
        <p:spPr>
          <a:xfrm rot="5400000">
            <a:off x="4391175" y="560850"/>
            <a:ext cx="321000" cy="8851800"/>
          </a:xfrm>
          <a:prstGeom prst="round2SameRect">
            <a:avLst>
              <a:gd fmla="val 50000" name="adj1"/>
              <a:gd fmla="val 50000" name="adj2"/>
            </a:avLst>
          </a:prstGeom>
          <a:solidFill>
            <a:schemeClr val="dk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96" name="Google Shape;296;p64"/>
          <p:cNvSpPr txBox="1"/>
          <p:nvPr>
            <p:ph type="title"/>
          </p:nvPr>
        </p:nvSpPr>
        <p:spPr>
          <a:xfrm>
            <a:off x="125700" y="125600"/>
            <a:ext cx="2391300" cy="168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Roboto"/>
                <a:ea typeface="Roboto"/>
                <a:cs typeface="Roboto"/>
                <a:sym typeface="Roboto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Roboto"/>
                <a:ea typeface="Roboto"/>
                <a:cs typeface="Roboto"/>
                <a:sym typeface="Roboto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Roboto"/>
                <a:ea typeface="Roboto"/>
                <a:cs typeface="Roboto"/>
                <a:sym typeface="Roboto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Roboto"/>
                <a:ea typeface="Roboto"/>
                <a:cs typeface="Roboto"/>
                <a:sym typeface="Roboto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Roboto"/>
                <a:ea typeface="Roboto"/>
                <a:cs typeface="Roboto"/>
                <a:sym typeface="Roboto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Roboto"/>
                <a:ea typeface="Roboto"/>
                <a:cs typeface="Roboto"/>
                <a:sym typeface="Roboto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Roboto"/>
                <a:ea typeface="Roboto"/>
                <a:cs typeface="Roboto"/>
                <a:sym typeface="Roboto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297" name="Google Shape;297;p64"/>
          <p:cNvSpPr txBox="1"/>
          <p:nvPr>
            <p:ph idx="1" type="subTitle"/>
          </p:nvPr>
        </p:nvSpPr>
        <p:spPr>
          <a:xfrm>
            <a:off x="2963075" y="132492"/>
            <a:ext cx="2140500" cy="40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/>
        </p:txBody>
      </p:sp>
      <p:sp>
        <p:nvSpPr>
          <p:cNvPr id="298" name="Google Shape;298;p64"/>
          <p:cNvSpPr txBox="1"/>
          <p:nvPr>
            <p:ph idx="2" type="subTitle"/>
          </p:nvPr>
        </p:nvSpPr>
        <p:spPr>
          <a:xfrm>
            <a:off x="6502400" y="125600"/>
            <a:ext cx="2140500" cy="40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>
                <a:solidFill>
                  <a:schemeClr val="lt1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>
                <a:solidFill>
                  <a:schemeClr val="lt1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>
                <a:solidFill>
                  <a:schemeClr val="lt1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>
                <a:solidFill>
                  <a:schemeClr val="lt1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>
                <a:solidFill>
                  <a:schemeClr val="lt1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>
                <a:solidFill>
                  <a:schemeClr val="lt1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>
                <a:solidFill>
                  <a:schemeClr val="lt1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299" name="Google Shape;299;p64"/>
          <p:cNvSpPr txBox="1"/>
          <p:nvPr>
            <p:ph idx="3" type="body"/>
          </p:nvPr>
        </p:nvSpPr>
        <p:spPr>
          <a:xfrm>
            <a:off x="2963075" y="773325"/>
            <a:ext cx="2742300" cy="2574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</a:lstStyle>
          <a:p/>
        </p:txBody>
      </p:sp>
      <p:sp>
        <p:nvSpPr>
          <p:cNvPr id="300" name="Google Shape;300;p64"/>
          <p:cNvSpPr txBox="1"/>
          <p:nvPr>
            <p:ph idx="4" type="body"/>
          </p:nvPr>
        </p:nvSpPr>
        <p:spPr>
          <a:xfrm>
            <a:off x="6502400" y="773325"/>
            <a:ext cx="2515800" cy="2574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1pPr>
          </a:lstStyle>
          <a:p/>
        </p:txBody>
      </p:sp>
      <p:cxnSp>
        <p:nvCxnSpPr>
          <p:cNvPr id="301" name="Google Shape;301;p64"/>
          <p:cNvCxnSpPr/>
          <p:nvPr/>
        </p:nvCxnSpPr>
        <p:spPr>
          <a:xfrm>
            <a:off x="2762250" y="4827750"/>
            <a:ext cx="0" cy="31650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02" name="Google Shape;302;p64"/>
          <p:cNvSpPr txBox="1"/>
          <p:nvPr>
            <p:ph idx="5" type="subTitle"/>
          </p:nvPr>
        </p:nvSpPr>
        <p:spPr>
          <a:xfrm>
            <a:off x="251400" y="4827075"/>
            <a:ext cx="2205900" cy="31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None/>
              <a:defRPr sz="8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>
                <a:solidFill>
                  <a:schemeClr val="lt1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>
                <a:solidFill>
                  <a:schemeClr val="lt1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>
                <a:solidFill>
                  <a:schemeClr val="lt1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>
                <a:solidFill>
                  <a:schemeClr val="lt1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>
                <a:solidFill>
                  <a:schemeClr val="lt1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>
                <a:solidFill>
                  <a:schemeClr val="lt1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>
                <a:solidFill>
                  <a:schemeClr val="lt1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303" name="Google Shape;303;p64"/>
          <p:cNvSpPr txBox="1"/>
          <p:nvPr>
            <p:ph idx="6" type="subTitle"/>
          </p:nvPr>
        </p:nvSpPr>
        <p:spPr>
          <a:xfrm>
            <a:off x="3545100" y="4829700"/>
            <a:ext cx="2053800" cy="31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None/>
              <a:defRPr sz="800">
                <a:solidFill>
                  <a:schemeClr val="l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>
                <a:solidFill>
                  <a:schemeClr val="lt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>
                <a:solidFill>
                  <a:schemeClr val="lt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>
                <a:solidFill>
                  <a:schemeClr val="lt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>
                <a:solidFill>
                  <a:schemeClr val="lt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>
                <a:solidFill>
                  <a:schemeClr val="lt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>
                <a:solidFill>
                  <a:schemeClr val="lt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>
                <a:solidFill>
                  <a:schemeClr val="lt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304" name="Google Shape;304;p64"/>
          <p:cNvSpPr/>
          <p:nvPr/>
        </p:nvSpPr>
        <p:spPr>
          <a:xfrm rot="5400000">
            <a:off x="8611250" y="4735800"/>
            <a:ext cx="321000" cy="494100"/>
          </a:xfrm>
          <a:prstGeom prst="round2SameRect">
            <a:avLst>
              <a:gd fmla="val 50000" name="adj1"/>
              <a:gd fmla="val 0" name="adj2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05" name="Google Shape;305;p64"/>
          <p:cNvSpPr txBox="1"/>
          <p:nvPr>
            <p:ph idx="12" type="sldNum"/>
          </p:nvPr>
        </p:nvSpPr>
        <p:spPr>
          <a:xfrm>
            <a:off x="8526500" y="4822375"/>
            <a:ext cx="490500" cy="321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1" i="0" sz="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1" i="0" sz="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1" i="0" sz="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1" i="0" sz="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1" i="0" sz="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1" i="0" sz="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1" i="0" sz="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1" i="0" sz="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1" i="0" sz="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roject &amp; Photo">
  <p:cSld name="CUSTOM_3">
    <p:bg>
      <p:bgPr>
        <a:solidFill>
          <a:schemeClr val="dk1"/>
        </a:solidFill>
      </p:bgPr>
    </p:bg>
    <p:spTree>
      <p:nvGrpSpPr>
        <p:cNvPr id="306" name="Shape 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" name="Google Shape;307;p65"/>
          <p:cNvSpPr/>
          <p:nvPr/>
        </p:nvSpPr>
        <p:spPr>
          <a:xfrm rot="5400000">
            <a:off x="4391175" y="560850"/>
            <a:ext cx="321000" cy="8851800"/>
          </a:xfrm>
          <a:prstGeom prst="round2SameRect">
            <a:avLst>
              <a:gd fmla="val 50000" name="adj1"/>
              <a:gd fmla="val 50000" name="adj2"/>
            </a:avLst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08" name="Google Shape;308;p65"/>
          <p:cNvSpPr txBox="1"/>
          <p:nvPr>
            <p:ph type="title"/>
          </p:nvPr>
        </p:nvSpPr>
        <p:spPr>
          <a:xfrm>
            <a:off x="125700" y="125600"/>
            <a:ext cx="4580100" cy="168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600"/>
              <a:buNone/>
              <a:defRPr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309" name="Google Shape;309;p65"/>
          <p:cNvSpPr/>
          <p:nvPr/>
        </p:nvSpPr>
        <p:spPr>
          <a:xfrm>
            <a:off x="125700" y="2379075"/>
            <a:ext cx="4782600" cy="2322300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0" name="Google Shape;310;p65"/>
          <p:cNvSpPr/>
          <p:nvPr>
            <p:ph idx="2" type="pic"/>
          </p:nvPr>
        </p:nvSpPr>
        <p:spPr>
          <a:xfrm>
            <a:off x="5033900" y="125600"/>
            <a:ext cx="3984300" cy="457590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</p:sp>
      <p:sp>
        <p:nvSpPr>
          <p:cNvPr id="311" name="Google Shape;311;p65"/>
          <p:cNvSpPr txBox="1"/>
          <p:nvPr>
            <p:ph idx="1" type="subTitle"/>
          </p:nvPr>
        </p:nvSpPr>
        <p:spPr>
          <a:xfrm>
            <a:off x="251400" y="2512475"/>
            <a:ext cx="2140500" cy="40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/>
        </p:txBody>
      </p:sp>
      <p:sp>
        <p:nvSpPr>
          <p:cNvPr id="312" name="Google Shape;312;p65"/>
          <p:cNvSpPr txBox="1"/>
          <p:nvPr>
            <p:ph idx="3" type="body"/>
          </p:nvPr>
        </p:nvSpPr>
        <p:spPr>
          <a:xfrm>
            <a:off x="251400" y="3003175"/>
            <a:ext cx="4454400" cy="152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indent="-3175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cxnSp>
        <p:nvCxnSpPr>
          <p:cNvPr id="313" name="Google Shape;313;p65"/>
          <p:cNvCxnSpPr/>
          <p:nvPr/>
        </p:nvCxnSpPr>
        <p:spPr>
          <a:xfrm>
            <a:off x="2762250" y="4827750"/>
            <a:ext cx="0" cy="31650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14" name="Google Shape;314;p65"/>
          <p:cNvSpPr txBox="1"/>
          <p:nvPr>
            <p:ph idx="4" type="subTitle"/>
          </p:nvPr>
        </p:nvSpPr>
        <p:spPr>
          <a:xfrm>
            <a:off x="251400" y="4827075"/>
            <a:ext cx="2205900" cy="31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None/>
              <a:defRPr sz="8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>
                <a:solidFill>
                  <a:schemeClr val="lt1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>
                <a:solidFill>
                  <a:schemeClr val="lt1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>
                <a:solidFill>
                  <a:schemeClr val="lt1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>
                <a:solidFill>
                  <a:schemeClr val="lt1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>
                <a:solidFill>
                  <a:schemeClr val="lt1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>
                <a:solidFill>
                  <a:schemeClr val="lt1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>
                <a:solidFill>
                  <a:schemeClr val="lt1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315" name="Google Shape;315;p65"/>
          <p:cNvSpPr txBox="1"/>
          <p:nvPr>
            <p:ph idx="5" type="subTitle"/>
          </p:nvPr>
        </p:nvSpPr>
        <p:spPr>
          <a:xfrm>
            <a:off x="3545100" y="4829700"/>
            <a:ext cx="2053800" cy="31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None/>
              <a:defRPr sz="800">
                <a:solidFill>
                  <a:schemeClr val="l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>
                <a:solidFill>
                  <a:schemeClr val="lt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>
                <a:solidFill>
                  <a:schemeClr val="lt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>
                <a:solidFill>
                  <a:schemeClr val="lt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>
                <a:solidFill>
                  <a:schemeClr val="lt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>
                <a:solidFill>
                  <a:schemeClr val="lt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>
                <a:solidFill>
                  <a:schemeClr val="lt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>
                <a:solidFill>
                  <a:schemeClr val="lt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316" name="Google Shape;316;p65"/>
          <p:cNvSpPr/>
          <p:nvPr/>
        </p:nvSpPr>
        <p:spPr>
          <a:xfrm rot="5400000">
            <a:off x="8611250" y="4735800"/>
            <a:ext cx="321000" cy="494100"/>
          </a:xfrm>
          <a:prstGeom prst="round2SameRect">
            <a:avLst>
              <a:gd fmla="val 50000" name="adj1"/>
              <a:gd fmla="val 0" name="adj2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17" name="Google Shape;317;p65"/>
          <p:cNvSpPr txBox="1"/>
          <p:nvPr>
            <p:ph idx="12" type="sldNum"/>
          </p:nvPr>
        </p:nvSpPr>
        <p:spPr>
          <a:xfrm>
            <a:off x="8526500" y="4822375"/>
            <a:ext cx="490500" cy="321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1" i="0" sz="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1" i="0" sz="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1" i="0" sz="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1" i="0" sz="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1" i="0" sz="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1" i="0" sz="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1" i="0" sz="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1" i="0" sz="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1" i="0" sz="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roject &amp; Photo">
  <p:cSld name="CUSTOM_3_1">
    <p:bg>
      <p:bgPr>
        <a:solidFill>
          <a:schemeClr val="lt1"/>
        </a:solidFill>
      </p:bgPr>
    </p:bg>
    <p:spTree>
      <p:nvGrpSpPr>
        <p:cNvPr id="318" name="Shape 3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" name="Google Shape;319;p66"/>
          <p:cNvSpPr/>
          <p:nvPr/>
        </p:nvSpPr>
        <p:spPr>
          <a:xfrm rot="5400000">
            <a:off x="4391175" y="560850"/>
            <a:ext cx="321000" cy="8851800"/>
          </a:xfrm>
          <a:prstGeom prst="round2SameRect">
            <a:avLst>
              <a:gd fmla="val 50000" name="adj1"/>
              <a:gd fmla="val 50000" name="adj2"/>
            </a:avLst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20" name="Google Shape;320;p66"/>
          <p:cNvSpPr txBox="1"/>
          <p:nvPr>
            <p:ph type="title"/>
          </p:nvPr>
        </p:nvSpPr>
        <p:spPr>
          <a:xfrm>
            <a:off x="125700" y="125600"/>
            <a:ext cx="4580100" cy="168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321" name="Google Shape;321;p66"/>
          <p:cNvSpPr/>
          <p:nvPr>
            <p:ph idx="2" type="pic"/>
          </p:nvPr>
        </p:nvSpPr>
        <p:spPr>
          <a:xfrm>
            <a:off x="5033900" y="125600"/>
            <a:ext cx="3984300" cy="457590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</p:sp>
      <p:sp>
        <p:nvSpPr>
          <p:cNvPr id="322" name="Google Shape;322;p66"/>
          <p:cNvSpPr txBox="1"/>
          <p:nvPr>
            <p:ph idx="1" type="subTitle"/>
          </p:nvPr>
        </p:nvSpPr>
        <p:spPr>
          <a:xfrm>
            <a:off x="251400" y="2512475"/>
            <a:ext cx="2140500" cy="40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>
                <a:solidFill>
                  <a:schemeClr val="lt1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>
                <a:solidFill>
                  <a:schemeClr val="lt1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>
                <a:solidFill>
                  <a:schemeClr val="lt1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>
                <a:solidFill>
                  <a:schemeClr val="lt1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>
                <a:solidFill>
                  <a:schemeClr val="lt1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>
                <a:solidFill>
                  <a:schemeClr val="lt1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>
                <a:solidFill>
                  <a:schemeClr val="lt1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323" name="Google Shape;323;p66"/>
          <p:cNvSpPr txBox="1"/>
          <p:nvPr>
            <p:ph idx="3" type="body"/>
          </p:nvPr>
        </p:nvSpPr>
        <p:spPr>
          <a:xfrm>
            <a:off x="251400" y="3003175"/>
            <a:ext cx="4454400" cy="152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indent="-3175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cxnSp>
        <p:nvCxnSpPr>
          <p:cNvPr id="324" name="Google Shape;324;p66"/>
          <p:cNvCxnSpPr/>
          <p:nvPr/>
        </p:nvCxnSpPr>
        <p:spPr>
          <a:xfrm>
            <a:off x="2762250" y="4827750"/>
            <a:ext cx="0" cy="31650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25" name="Google Shape;325;p66"/>
          <p:cNvSpPr txBox="1"/>
          <p:nvPr>
            <p:ph idx="4" type="subTitle"/>
          </p:nvPr>
        </p:nvSpPr>
        <p:spPr>
          <a:xfrm>
            <a:off x="251400" y="4827075"/>
            <a:ext cx="2205900" cy="31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/>
        </p:txBody>
      </p:sp>
      <p:sp>
        <p:nvSpPr>
          <p:cNvPr id="326" name="Google Shape;326;p66"/>
          <p:cNvSpPr txBox="1"/>
          <p:nvPr>
            <p:ph idx="5" type="subTitle"/>
          </p:nvPr>
        </p:nvSpPr>
        <p:spPr>
          <a:xfrm>
            <a:off x="3545100" y="4829700"/>
            <a:ext cx="2053800" cy="31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/>
        </p:txBody>
      </p:sp>
      <p:sp>
        <p:nvSpPr>
          <p:cNvPr id="327" name="Google Shape;327;p66"/>
          <p:cNvSpPr/>
          <p:nvPr/>
        </p:nvSpPr>
        <p:spPr>
          <a:xfrm rot="5400000">
            <a:off x="8611250" y="4735800"/>
            <a:ext cx="321000" cy="494100"/>
          </a:xfrm>
          <a:prstGeom prst="round2SameRect">
            <a:avLst>
              <a:gd fmla="val 50000" name="adj1"/>
              <a:gd fmla="val 0" name="adj2"/>
            </a:avLst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28" name="Google Shape;328;p66"/>
          <p:cNvSpPr txBox="1"/>
          <p:nvPr>
            <p:ph idx="12" type="sldNum"/>
          </p:nvPr>
        </p:nvSpPr>
        <p:spPr>
          <a:xfrm>
            <a:off x="8526500" y="4822375"/>
            <a:ext cx="490500" cy="321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1" i="0" sz="8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1" i="0" sz="8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1" i="0" sz="8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1" i="0" sz="8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1" i="0" sz="8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1" i="0" sz="8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1" i="0" sz="8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1" i="0" sz="8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1" i="0" sz="8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ar Chart">
  <p:cSld name="BIG_NUMBER">
    <p:spTree>
      <p:nvGrpSpPr>
        <p:cNvPr id="329" name="Shape 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" name="Google Shape;330;p67"/>
          <p:cNvSpPr/>
          <p:nvPr/>
        </p:nvSpPr>
        <p:spPr>
          <a:xfrm rot="5400000">
            <a:off x="4391175" y="560850"/>
            <a:ext cx="321000" cy="8851800"/>
          </a:xfrm>
          <a:prstGeom prst="round2SameRect">
            <a:avLst>
              <a:gd fmla="val 50000" name="adj1"/>
              <a:gd fmla="val 50000" name="adj2"/>
            </a:avLst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31" name="Google Shape;331;p67"/>
          <p:cNvSpPr txBox="1"/>
          <p:nvPr>
            <p:ph type="title"/>
          </p:nvPr>
        </p:nvSpPr>
        <p:spPr>
          <a:xfrm>
            <a:off x="122600" y="125600"/>
            <a:ext cx="5708400" cy="543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Libre Baskerville"/>
              <a:buNone/>
              <a:defRPr sz="36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Libre Baskerville"/>
              <a:buNone/>
              <a:defRPr sz="36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Libre Baskerville"/>
              <a:buNone/>
              <a:defRPr sz="36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Libre Baskerville"/>
              <a:buNone/>
              <a:defRPr sz="36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Libre Baskerville"/>
              <a:buNone/>
              <a:defRPr sz="36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Libre Baskerville"/>
              <a:buNone/>
              <a:defRPr sz="36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Libre Baskerville"/>
              <a:buNone/>
              <a:defRPr sz="36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Libre Baskerville"/>
              <a:buNone/>
              <a:defRPr sz="3600"/>
            </a:lvl9pPr>
          </a:lstStyle>
          <a:p/>
        </p:txBody>
      </p:sp>
      <p:cxnSp>
        <p:nvCxnSpPr>
          <p:cNvPr id="332" name="Google Shape;332;p67"/>
          <p:cNvCxnSpPr/>
          <p:nvPr/>
        </p:nvCxnSpPr>
        <p:spPr>
          <a:xfrm>
            <a:off x="2762250" y="4827350"/>
            <a:ext cx="0" cy="31680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33" name="Google Shape;333;p67"/>
          <p:cNvSpPr txBox="1"/>
          <p:nvPr>
            <p:ph idx="1" type="subTitle"/>
          </p:nvPr>
        </p:nvSpPr>
        <p:spPr>
          <a:xfrm>
            <a:off x="251400" y="4827075"/>
            <a:ext cx="2205900" cy="31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/>
        </p:txBody>
      </p:sp>
      <p:sp>
        <p:nvSpPr>
          <p:cNvPr id="334" name="Google Shape;334;p67"/>
          <p:cNvSpPr txBox="1"/>
          <p:nvPr>
            <p:ph idx="2" type="subTitle"/>
          </p:nvPr>
        </p:nvSpPr>
        <p:spPr>
          <a:xfrm>
            <a:off x="3545100" y="4829700"/>
            <a:ext cx="2053800" cy="31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/>
        </p:txBody>
      </p:sp>
      <p:sp>
        <p:nvSpPr>
          <p:cNvPr id="335" name="Google Shape;335;p67"/>
          <p:cNvSpPr/>
          <p:nvPr/>
        </p:nvSpPr>
        <p:spPr>
          <a:xfrm rot="5400000">
            <a:off x="8611250" y="4735800"/>
            <a:ext cx="321000" cy="494100"/>
          </a:xfrm>
          <a:prstGeom prst="round2SameRect">
            <a:avLst>
              <a:gd fmla="val 50000" name="adj1"/>
              <a:gd fmla="val 0" name="adj2"/>
            </a:avLst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36" name="Google Shape;336;p67"/>
          <p:cNvSpPr txBox="1"/>
          <p:nvPr>
            <p:ph idx="12" type="sldNum"/>
          </p:nvPr>
        </p:nvSpPr>
        <p:spPr>
          <a:xfrm>
            <a:off x="8526500" y="4822375"/>
            <a:ext cx="490500" cy="321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1" i="0" sz="8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1" i="0" sz="8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1" i="0" sz="8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1" i="0" sz="8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1" i="0" sz="8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1" i="0" sz="8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1" i="0" sz="8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1" i="0" sz="8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1" i="0" sz="8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ask Timeline">
  <p:cSld name="BIG_NUMBER_4">
    <p:spTree>
      <p:nvGrpSpPr>
        <p:cNvPr id="337" name="Shape 3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" name="Google Shape;338;p68"/>
          <p:cNvSpPr/>
          <p:nvPr/>
        </p:nvSpPr>
        <p:spPr>
          <a:xfrm rot="5400000">
            <a:off x="4391175" y="560850"/>
            <a:ext cx="321000" cy="8851800"/>
          </a:xfrm>
          <a:prstGeom prst="round2SameRect">
            <a:avLst>
              <a:gd fmla="val 50000" name="adj1"/>
              <a:gd fmla="val 50000" name="adj2"/>
            </a:avLst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339" name="Google Shape;339;p68"/>
          <p:cNvCxnSpPr/>
          <p:nvPr/>
        </p:nvCxnSpPr>
        <p:spPr>
          <a:xfrm>
            <a:off x="2642715" y="1649025"/>
            <a:ext cx="6251100" cy="600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340" name="Google Shape;340;p68"/>
          <p:cNvCxnSpPr/>
          <p:nvPr/>
        </p:nvCxnSpPr>
        <p:spPr>
          <a:xfrm>
            <a:off x="2642600" y="3661125"/>
            <a:ext cx="6251100" cy="600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341" name="Google Shape;341;p68"/>
          <p:cNvCxnSpPr/>
          <p:nvPr/>
        </p:nvCxnSpPr>
        <p:spPr>
          <a:xfrm>
            <a:off x="2642830" y="2327925"/>
            <a:ext cx="6251100" cy="600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342" name="Google Shape;342;p68"/>
          <p:cNvCxnSpPr/>
          <p:nvPr/>
        </p:nvCxnSpPr>
        <p:spPr>
          <a:xfrm>
            <a:off x="2642830" y="3006825"/>
            <a:ext cx="6251100" cy="600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343" name="Google Shape;343;p68"/>
          <p:cNvCxnSpPr/>
          <p:nvPr/>
        </p:nvCxnSpPr>
        <p:spPr>
          <a:xfrm>
            <a:off x="2642830" y="4364625"/>
            <a:ext cx="6251100" cy="600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44" name="Google Shape;344;p68"/>
          <p:cNvSpPr txBox="1"/>
          <p:nvPr>
            <p:ph type="title"/>
          </p:nvPr>
        </p:nvSpPr>
        <p:spPr>
          <a:xfrm>
            <a:off x="122600" y="125600"/>
            <a:ext cx="5708400" cy="543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Libre Baskerville"/>
              <a:buNone/>
              <a:defRPr sz="36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Libre Baskerville"/>
              <a:buNone/>
              <a:defRPr sz="36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Libre Baskerville"/>
              <a:buNone/>
              <a:defRPr sz="36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Libre Baskerville"/>
              <a:buNone/>
              <a:defRPr sz="36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Libre Baskerville"/>
              <a:buNone/>
              <a:defRPr sz="36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Libre Baskerville"/>
              <a:buNone/>
              <a:defRPr sz="36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Libre Baskerville"/>
              <a:buNone/>
              <a:defRPr sz="36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Libre Baskerville"/>
              <a:buNone/>
              <a:defRPr sz="3600"/>
            </a:lvl9pPr>
          </a:lstStyle>
          <a:p/>
        </p:txBody>
      </p:sp>
      <p:cxnSp>
        <p:nvCxnSpPr>
          <p:cNvPr id="345" name="Google Shape;345;p68"/>
          <p:cNvCxnSpPr/>
          <p:nvPr/>
        </p:nvCxnSpPr>
        <p:spPr>
          <a:xfrm>
            <a:off x="2762250" y="4827350"/>
            <a:ext cx="0" cy="31680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46" name="Google Shape;346;p68"/>
          <p:cNvSpPr txBox="1"/>
          <p:nvPr>
            <p:ph idx="1" type="subTitle"/>
          </p:nvPr>
        </p:nvSpPr>
        <p:spPr>
          <a:xfrm>
            <a:off x="251400" y="4827075"/>
            <a:ext cx="2205900" cy="31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/>
        </p:txBody>
      </p:sp>
      <p:sp>
        <p:nvSpPr>
          <p:cNvPr id="347" name="Google Shape;347;p68"/>
          <p:cNvSpPr txBox="1"/>
          <p:nvPr>
            <p:ph idx="2" type="subTitle"/>
          </p:nvPr>
        </p:nvSpPr>
        <p:spPr>
          <a:xfrm>
            <a:off x="3545100" y="4829700"/>
            <a:ext cx="2053800" cy="31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/>
        </p:txBody>
      </p:sp>
      <p:sp>
        <p:nvSpPr>
          <p:cNvPr id="348" name="Google Shape;348;p68"/>
          <p:cNvSpPr/>
          <p:nvPr>
            <p:ph idx="3" type="pic"/>
          </p:nvPr>
        </p:nvSpPr>
        <p:spPr>
          <a:xfrm>
            <a:off x="1942950" y="1369100"/>
            <a:ext cx="573900" cy="57060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</p:sp>
      <p:sp>
        <p:nvSpPr>
          <p:cNvPr id="349" name="Google Shape;349;p68"/>
          <p:cNvSpPr txBox="1"/>
          <p:nvPr>
            <p:ph idx="4" type="title"/>
          </p:nvPr>
        </p:nvSpPr>
        <p:spPr>
          <a:xfrm>
            <a:off x="251400" y="1487175"/>
            <a:ext cx="1593900" cy="176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1pPr>
            <a:lvl2pPr lv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2pPr>
            <a:lvl3pPr lvl="2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3pPr>
            <a:lvl4pPr lvl="3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4pPr>
            <a:lvl5pPr lvl="4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5pPr>
            <a:lvl6pPr lvl="5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6pPr>
            <a:lvl7pPr lvl="6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7pPr>
            <a:lvl8pPr lvl="7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8pPr>
            <a:lvl9pPr lvl="8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9pPr>
          </a:lstStyle>
          <a:p/>
        </p:txBody>
      </p:sp>
      <p:sp>
        <p:nvSpPr>
          <p:cNvPr id="350" name="Google Shape;350;p68"/>
          <p:cNvSpPr txBox="1"/>
          <p:nvPr>
            <p:ph idx="5" type="subTitle"/>
          </p:nvPr>
        </p:nvSpPr>
        <p:spPr>
          <a:xfrm>
            <a:off x="251509" y="1663525"/>
            <a:ext cx="1593900" cy="158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1pPr>
            <a:lvl2pPr lv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/>
        </p:txBody>
      </p:sp>
      <p:sp>
        <p:nvSpPr>
          <p:cNvPr id="351" name="Google Shape;351;p68"/>
          <p:cNvSpPr/>
          <p:nvPr>
            <p:ph idx="6" type="pic"/>
          </p:nvPr>
        </p:nvSpPr>
        <p:spPr>
          <a:xfrm>
            <a:off x="1943050" y="3402238"/>
            <a:ext cx="573900" cy="57060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</p:sp>
      <p:sp>
        <p:nvSpPr>
          <p:cNvPr id="352" name="Google Shape;352;p68"/>
          <p:cNvSpPr txBox="1"/>
          <p:nvPr>
            <p:ph idx="7" type="title"/>
          </p:nvPr>
        </p:nvSpPr>
        <p:spPr>
          <a:xfrm>
            <a:off x="251500" y="2163700"/>
            <a:ext cx="1593900" cy="176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1pPr>
            <a:lvl2pPr lv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2pPr>
            <a:lvl3pPr lvl="2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3pPr>
            <a:lvl4pPr lvl="3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4pPr>
            <a:lvl5pPr lvl="4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5pPr>
            <a:lvl6pPr lvl="5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6pPr>
            <a:lvl7pPr lvl="6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7pPr>
            <a:lvl8pPr lvl="7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8pPr>
            <a:lvl9pPr lvl="8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9pPr>
          </a:lstStyle>
          <a:p/>
        </p:txBody>
      </p:sp>
      <p:sp>
        <p:nvSpPr>
          <p:cNvPr id="353" name="Google Shape;353;p68"/>
          <p:cNvSpPr txBox="1"/>
          <p:nvPr>
            <p:ph idx="8" type="subTitle"/>
          </p:nvPr>
        </p:nvSpPr>
        <p:spPr>
          <a:xfrm>
            <a:off x="251609" y="2340050"/>
            <a:ext cx="1593900" cy="158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1pPr>
            <a:lvl2pPr lv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/>
        </p:txBody>
      </p:sp>
      <p:sp>
        <p:nvSpPr>
          <p:cNvPr id="354" name="Google Shape;354;p68"/>
          <p:cNvSpPr/>
          <p:nvPr>
            <p:ph idx="9" type="pic"/>
          </p:nvPr>
        </p:nvSpPr>
        <p:spPr>
          <a:xfrm>
            <a:off x="1942950" y="2724525"/>
            <a:ext cx="573900" cy="57060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</p:sp>
      <p:sp>
        <p:nvSpPr>
          <p:cNvPr id="355" name="Google Shape;355;p68"/>
          <p:cNvSpPr txBox="1"/>
          <p:nvPr>
            <p:ph idx="13" type="title"/>
          </p:nvPr>
        </p:nvSpPr>
        <p:spPr>
          <a:xfrm>
            <a:off x="251400" y="2842600"/>
            <a:ext cx="1593900" cy="176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1pPr>
            <a:lvl2pPr lv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2pPr>
            <a:lvl3pPr lvl="2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3pPr>
            <a:lvl4pPr lvl="3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4pPr>
            <a:lvl5pPr lvl="4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5pPr>
            <a:lvl6pPr lvl="5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6pPr>
            <a:lvl7pPr lvl="6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7pPr>
            <a:lvl8pPr lvl="7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8pPr>
            <a:lvl9pPr lvl="8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9pPr>
          </a:lstStyle>
          <a:p/>
        </p:txBody>
      </p:sp>
      <p:sp>
        <p:nvSpPr>
          <p:cNvPr id="356" name="Google Shape;356;p68"/>
          <p:cNvSpPr txBox="1"/>
          <p:nvPr>
            <p:ph idx="14" type="subTitle"/>
          </p:nvPr>
        </p:nvSpPr>
        <p:spPr>
          <a:xfrm>
            <a:off x="251509" y="3018950"/>
            <a:ext cx="1593900" cy="158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1pPr>
            <a:lvl2pPr lv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/>
        </p:txBody>
      </p:sp>
      <p:sp>
        <p:nvSpPr>
          <p:cNvPr id="357" name="Google Shape;357;p68"/>
          <p:cNvSpPr/>
          <p:nvPr>
            <p:ph idx="15" type="pic"/>
          </p:nvPr>
        </p:nvSpPr>
        <p:spPr>
          <a:xfrm>
            <a:off x="1942950" y="2046800"/>
            <a:ext cx="573900" cy="57060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</p:sp>
      <p:sp>
        <p:nvSpPr>
          <p:cNvPr id="358" name="Google Shape;358;p68"/>
          <p:cNvSpPr txBox="1"/>
          <p:nvPr>
            <p:ph idx="16" type="title"/>
          </p:nvPr>
        </p:nvSpPr>
        <p:spPr>
          <a:xfrm>
            <a:off x="251400" y="3520313"/>
            <a:ext cx="1593900" cy="176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1pPr>
            <a:lvl2pPr lv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2pPr>
            <a:lvl3pPr lvl="2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3pPr>
            <a:lvl4pPr lvl="3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4pPr>
            <a:lvl5pPr lvl="4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5pPr>
            <a:lvl6pPr lvl="5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6pPr>
            <a:lvl7pPr lvl="6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7pPr>
            <a:lvl8pPr lvl="7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8pPr>
            <a:lvl9pPr lvl="8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9pPr>
          </a:lstStyle>
          <a:p/>
        </p:txBody>
      </p:sp>
      <p:sp>
        <p:nvSpPr>
          <p:cNvPr id="359" name="Google Shape;359;p68"/>
          <p:cNvSpPr txBox="1"/>
          <p:nvPr>
            <p:ph idx="17" type="subTitle"/>
          </p:nvPr>
        </p:nvSpPr>
        <p:spPr>
          <a:xfrm>
            <a:off x="251509" y="3696663"/>
            <a:ext cx="1593900" cy="158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1pPr>
            <a:lvl2pPr lv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/>
        </p:txBody>
      </p:sp>
      <p:sp>
        <p:nvSpPr>
          <p:cNvPr id="360" name="Google Shape;360;p68"/>
          <p:cNvSpPr/>
          <p:nvPr>
            <p:ph idx="18" type="pic"/>
          </p:nvPr>
        </p:nvSpPr>
        <p:spPr>
          <a:xfrm>
            <a:off x="1942950" y="4079938"/>
            <a:ext cx="573900" cy="57060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</p:sp>
      <p:sp>
        <p:nvSpPr>
          <p:cNvPr id="361" name="Google Shape;361;p68"/>
          <p:cNvSpPr txBox="1"/>
          <p:nvPr>
            <p:ph idx="19" type="title"/>
          </p:nvPr>
        </p:nvSpPr>
        <p:spPr>
          <a:xfrm>
            <a:off x="251400" y="4198013"/>
            <a:ext cx="1593900" cy="176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1pPr>
            <a:lvl2pPr lv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2pPr>
            <a:lvl3pPr lvl="2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3pPr>
            <a:lvl4pPr lvl="3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4pPr>
            <a:lvl5pPr lvl="4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5pPr>
            <a:lvl6pPr lvl="5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6pPr>
            <a:lvl7pPr lvl="6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7pPr>
            <a:lvl8pPr lvl="7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8pPr>
            <a:lvl9pPr lvl="8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9pPr>
          </a:lstStyle>
          <a:p/>
        </p:txBody>
      </p:sp>
      <p:sp>
        <p:nvSpPr>
          <p:cNvPr id="362" name="Google Shape;362;p68"/>
          <p:cNvSpPr txBox="1"/>
          <p:nvPr>
            <p:ph idx="20" type="subTitle"/>
          </p:nvPr>
        </p:nvSpPr>
        <p:spPr>
          <a:xfrm>
            <a:off x="251509" y="4374363"/>
            <a:ext cx="1593900" cy="158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1pPr>
            <a:lvl2pPr lv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/>
        </p:txBody>
      </p:sp>
      <p:sp>
        <p:nvSpPr>
          <p:cNvPr id="363" name="Google Shape;363;p68"/>
          <p:cNvSpPr txBox="1"/>
          <p:nvPr/>
        </p:nvSpPr>
        <p:spPr>
          <a:xfrm>
            <a:off x="251821" y="882063"/>
            <a:ext cx="14328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en" sz="1000" u="none" cap="none" strike="noStrike">
                <a:solidFill>
                  <a:schemeClr val="lt1"/>
                </a:solidFill>
                <a:latin typeface="Roboto Medium"/>
                <a:ea typeface="Roboto Medium"/>
                <a:cs typeface="Roboto Medium"/>
                <a:sym typeface="Roboto Medium"/>
              </a:rPr>
              <a:t>Role</a:t>
            </a:r>
            <a:endParaRPr b="0" i="0" sz="1000" u="none" cap="none" strike="noStrike">
              <a:solidFill>
                <a:schemeClr val="lt1"/>
              </a:solidFill>
              <a:latin typeface="Roboto Medium"/>
              <a:ea typeface="Roboto Medium"/>
              <a:cs typeface="Roboto Medium"/>
              <a:sym typeface="Roboto Medium"/>
            </a:endParaRPr>
          </a:p>
        </p:txBody>
      </p:sp>
      <p:sp>
        <p:nvSpPr>
          <p:cNvPr id="364" name="Google Shape;364;p68"/>
          <p:cNvSpPr txBox="1"/>
          <p:nvPr>
            <p:ph idx="21" type="subTitle"/>
          </p:nvPr>
        </p:nvSpPr>
        <p:spPr>
          <a:xfrm>
            <a:off x="2642750" y="845050"/>
            <a:ext cx="2084700" cy="396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/>
        </p:txBody>
      </p:sp>
      <p:sp>
        <p:nvSpPr>
          <p:cNvPr id="365" name="Google Shape;365;p68"/>
          <p:cNvSpPr txBox="1"/>
          <p:nvPr>
            <p:ph idx="22" type="subTitle"/>
          </p:nvPr>
        </p:nvSpPr>
        <p:spPr>
          <a:xfrm>
            <a:off x="4727700" y="845050"/>
            <a:ext cx="2084700" cy="396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/>
        </p:txBody>
      </p:sp>
      <p:sp>
        <p:nvSpPr>
          <p:cNvPr id="366" name="Google Shape;366;p68"/>
          <p:cNvSpPr txBox="1"/>
          <p:nvPr>
            <p:ph idx="23" type="subTitle"/>
          </p:nvPr>
        </p:nvSpPr>
        <p:spPr>
          <a:xfrm>
            <a:off x="6810250" y="845050"/>
            <a:ext cx="2084700" cy="396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/>
        </p:txBody>
      </p:sp>
      <p:cxnSp>
        <p:nvCxnSpPr>
          <p:cNvPr id="367" name="Google Shape;367;p68"/>
          <p:cNvCxnSpPr/>
          <p:nvPr/>
        </p:nvCxnSpPr>
        <p:spPr>
          <a:xfrm>
            <a:off x="251600" y="1244250"/>
            <a:ext cx="8642100" cy="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68" name="Google Shape;368;p68"/>
          <p:cNvSpPr txBox="1"/>
          <p:nvPr>
            <p:ph idx="24" type="subTitle"/>
          </p:nvPr>
        </p:nvSpPr>
        <p:spPr>
          <a:xfrm>
            <a:off x="251400" y="847950"/>
            <a:ext cx="2391300" cy="3963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>
                <a:solidFill>
                  <a:schemeClr val="lt1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>
                <a:solidFill>
                  <a:schemeClr val="lt1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>
                <a:solidFill>
                  <a:schemeClr val="lt1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>
                <a:solidFill>
                  <a:schemeClr val="lt1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>
                <a:solidFill>
                  <a:schemeClr val="lt1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>
                <a:solidFill>
                  <a:schemeClr val="lt1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>
                <a:solidFill>
                  <a:schemeClr val="lt1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  <p:cxnSp>
        <p:nvCxnSpPr>
          <p:cNvPr id="369" name="Google Shape;369;p68"/>
          <p:cNvCxnSpPr/>
          <p:nvPr/>
        </p:nvCxnSpPr>
        <p:spPr>
          <a:xfrm>
            <a:off x="4726475" y="845038"/>
            <a:ext cx="0" cy="39270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370" name="Google Shape;370;p68"/>
          <p:cNvCxnSpPr/>
          <p:nvPr/>
        </p:nvCxnSpPr>
        <p:spPr>
          <a:xfrm>
            <a:off x="6810250" y="855063"/>
            <a:ext cx="0" cy="39270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71" name="Google Shape;371;p68"/>
          <p:cNvSpPr/>
          <p:nvPr/>
        </p:nvSpPr>
        <p:spPr>
          <a:xfrm rot="5400000">
            <a:off x="8611250" y="4735800"/>
            <a:ext cx="321000" cy="494100"/>
          </a:xfrm>
          <a:prstGeom prst="round2SameRect">
            <a:avLst>
              <a:gd fmla="val 50000" name="adj1"/>
              <a:gd fmla="val 0" name="adj2"/>
            </a:avLst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72" name="Google Shape;372;p68"/>
          <p:cNvSpPr txBox="1"/>
          <p:nvPr>
            <p:ph idx="12" type="sldNum"/>
          </p:nvPr>
        </p:nvSpPr>
        <p:spPr>
          <a:xfrm>
            <a:off x="8526500" y="4822375"/>
            <a:ext cx="490500" cy="321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1" i="0" sz="8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1" i="0" sz="8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1" i="0" sz="8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1" i="0" sz="8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1" i="0" sz="8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1" i="0" sz="8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1" i="0" sz="8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1" i="0" sz="8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1" i="0" sz="8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cope">
  <p:cSld name="BIG_NUMBER_3">
    <p:spTree>
      <p:nvGrpSpPr>
        <p:cNvPr id="373" name="Shape 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" name="Google Shape;374;p69"/>
          <p:cNvSpPr/>
          <p:nvPr/>
        </p:nvSpPr>
        <p:spPr>
          <a:xfrm rot="5400000">
            <a:off x="4391175" y="560850"/>
            <a:ext cx="321000" cy="8851800"/>
          </a:xfrm>
          <a:prstGeom prst="round2SameRect">
            <a:avLst>
              <a:gd fmla="val 50000" name="adj1"/>
              <a:gd fmla="val 50000" name="adj2"/>
            </a:avLst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75" name="Google Shape;375;p69"/>
          <p:cNvSpPr txBox="1"/>
          <p:nvPr>
            <p:ph type="title"/>
          </p:nvPr>
        </p:nvSpPr>
        <p:spPr>
          <a:xfrm>
            <a:off x="2642600" y="1021700"/>
            <a:ext cx="3859800" cy="2783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Font typeface="Libre Baskerville"/>
              <a:buNone/>
              <a:defRPr sz="5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Font typeface="Libre Baskerville"/>
              <a:buNone/>
              <a:defRPr sz="5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Font typeface="Libre Baskerville"/>
              <a:buNone/>
              <a:defRPr sz="5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Font typeface="Libre Baskerville"/>
              <a:buNone/>
              <a:defRPr sz="5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Font typeface="Libre Baskerville"/>
              <a:buNone/>
              <a:defRPr sz="5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Font typeface="Libre Baskerville"/>
              <a:buNone/>
              <a:defRPr sz="5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Font typeface="Libre Baskerville"/>
              <a:buNone/>
              <a:defRPr sz="5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Font typeface="Libre Baskerville"/>
              <a:buNone/>
              <a:defRPr sz="5600"/>
            </a:lvl9pPr>
          </a:lstStyle>
          <a:p/>
        </p:txBody>
      </p:sp>
      <p:cxnSp>
        <p:nvCxnSpPr>
          <p:cNvPr id="376" name="Google Shape;376;p69"/>
          <p:cNvCxnSpPr/>
          <p:nvPr/>
        </p:nvCxnSpPr>
        <p:spPr>
          <a:xfrm>
            <a:off x="2762250" y="4827350"/>
            <a:ext cx="0" cy="31680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77" name="Google Shape;377;p69"/>
          <p:cNvSpPr txBox="1"/>
          <p:nvPr>
            <p:ph idx="1" type="subTitle"/>
          </p:nvPr>
        </p:nvSpPr>
        <p:spPr>
          <a:xfrm>
            <a:off x="252550" y="4827075"/>
            <a:ext cx="2205900" cy="31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/>
        </p:txBody>
      </p:sp>
      <p:sp>
        <p:nvSpPr>
          <p:cNvPr id="378" name="Google Shape;378;p69"/>
          <p:cNvSpPr txBox="1"/>
          <p:nvPr>
            <p:ph idx="2" type="subTitle"/>
          </p:nvPr>
        </p:nvSpPr>
        <p:spPr>
          <a:xfrm>
            <a:off x="3545100" y="4829700"/>
            <a:ext cx="2053800" cy="31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/>
        </p:txBody>
      </p:sp>
      <p:sp>
        <p:nvSpPr>
          <p:cNvPr id="379" name="Google Shape;379;p69"/>
          <p:cNvSpPr/>
          <p:nvPr/>
        </p:nvSpPr>
        <p:spPr>
          <a:xfrm>
            <a:off x="2642600" y="1021650"/>
            <a:ext cx="3859800" cy="2783700"/>
          </a:xfrm>
          <a:prstGeom prst="roundRect">
            <a:avLst>
              <a:gd fmla="val 16667" name="adj"/>
            </a:avLst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80" name="Google Shape;380;p69"/>
          <p:cNvSpPr/>
          <p:nvPr/>
        </p:nvSpPr>
        <p:spPr>
          <a:xfrm>
            <a:off x="251400" y="1021650"/>
            <a:ext cx="2265600" cy="840600"/>
          </a:xfrm>
          <a:prstGeom prst="roundRect">
            <a:avLst>
              <a:gd fmla="val 50000" name="adj"/>
            </a:avLst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81" name="Google Shape;381;p69"/>
          <p:cNvSpPr/>
          <p:nvPr/>
        </p:nvSpPr>
        <p:spPr>
          <a:xfrm>
            <a:off x="251400" y="2964734"/>
            <a:ext cx="2265600" cy="840600"/>
          </a:xfrm>
          <a:prstGeom prst="roundRect">
            <a:avLst>
              <a:gd fmla="val 50000" name="adj"/>
            </a:avLst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82" name="Google Shape;382;p69"/>
          <p:cNvSpPr/>
          <p:nvPr/>
        </p:nvSpPr>
        <p:spPr>
          <a:xfrm>
            <a:off x="251400" y="1993206"/>
            <a:ext cx="2265600" cy="840600"/>
          </a:xfrm>
          <a:prstGeom prst="roundRect">
            <a:avLst>
              <a:gd fmla="val 50000" name="adj"/>
            </a:avLst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83" name="Google Shape;383;p69"/>
          <p:cNvSpPr/>
          <p:nvPr/>
        </p:nvSpPr>
        <p:spPr>
          <a:xfrm>
            <a:off x="6627150" y="1021650"/>
            <a:ext cx="2265600" cy="840600"/>
          </a:xfrm>
          <a:prstGeom prst="roundRect">
            <a:avLst>
              <a:gd fmla="val 50000" name="adj"/>
            </a:avLst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84" name="Google Shape;384;p69"/>
          <p:cNvSpPr/>
          <p:nvPr/>
        </p:nvSpPr>
        <p:spPr>
          <a:xfrm>
            <a:off x="6627150" y="2964700"/>
            <a:ext cx="2265600" cy="840600"/>
          </a:xfrm>
          <a:prstGeom prst="roundRect">
            <a:avLst>
              <a:gd fmla="val 50000" name="adj"/>
            </a:avLst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85" name="Google Shape;385;p69"/>
          <p:cNvSpPr/>
          <p:nvPr/>
        </p:nvSpPr>
        <p:spPr>
          <a:xfrm>
            <a:off x="6626850" y="1993200"/>
            <a:ext cx="2265600" cy="840600"/>
          </a:xfrm>
          <a:prstGeom prst="roundRect">
            <a:avLst>
              <a:gd fmla="val 50000" name="adj"/>
            </a:avLst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86" name="Google Shape;386;p69"/>
          <p:cNvSpPr txBox="1"/>
          <p:nvPr>
            <p:ph idx="3" type="subTitle"/>
          </p:nvPr>
        </p:nvSpPr>
        <p:spPr>
          <a:xfrm>
            <a:off x="251300" y="1021650"/>
            <a:ext cx="2265600" cy="840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9pPr>
          </a:lstStyle>
          <a:p/>
        </p:txBody>
      </p:sp>
      <p:sp>
        <p:nvSpPr>
          <p:cNvPr id="387" name="Google Shape;387;p69"/>
          <p:cNvSpPr txBox="1"/>
          <p:nvPr>
            <p:ph idx="4" type="subTitle"/>
          </p:nvPr>
        </p:nvSpPr>
        <p:spPr>
          <a:xfrm>
            <a:off x="252550" y="1993188"/>
            <a:ext cx="2265600" cy="840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9pPr>
          </a:lstStyle>
          <a:p/>
        </p:txBody>
      </p:sp>
      <p:sp>
        <p:nvSpPr>
          <p:cNvPr id="388" name="Google Shape;388;p69"/>
          <p:cNvSpPr txBox="1"/>
          <p:nvPr>
            <p:ph idx="5" type="subTitle"/>
          </p:nvPr>
        </p:nvSpPr>
        <p:spPr>
          <a:xfrm>
            <a:off x="252250" y="2964738"/>
            <a:ext cx="2265600" cy="840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9pPr>
          </a:lstStyle>
          <a:p/>
        </p:txBody>
      </p:sp>
      <p:sp>
        <p:nvSpPr>
          <p:cNvPr id="389" name="Google Shape;389;p69"/>
          <p:cNvSpPr txBox="1"/>
          <p:nvPr>
            <p:ph idx="6" type="subTitle"/>
          </p:nvPr>
        </p:nvSpPr>
        <p:spPr>
          <a:xfrm>
            <a:off x="6627150" y="2964738"/>
            <a:ext cx="2265600" cy="840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9pPr>
          </a:lstStyle>
          <a:p/>
        </p:txBody>
      </p:sp>
      <p:sp>
        <p:nvSpPr>
          <p:cNvPr id="390" name="Google Shape;390;p69"/>
          <p:cNvSpPr txBox="1"/>
          <p:nvPr>
            <p:ph idx="7" type="subTitle"/>
          </p:nvPr>
        </p:nvSpPr>
        <p:spPr>
          <a:xfrm>
            <a:off x="6626850" y="1993163"/>
            <a:ext cx="2265600" cy="840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9pPr>
          </a:lstStyle>
          <a:p/>
        </p:txBody>
      </p:sp>
      <p:sp>
        <p:nvSpPr>
          <p:cNvPr id="391" name="Google Shape;391;p69"/>
          <p:cNvSpPr txBox="1"/>
          <p:nvPr>
            <p:ph idx="8" type="subTitle"/>
          </p:nvPr>
        </p:nvSpPr>
        <p:spPr>
          <a:xfrm>
            <a:off x="6628000" y="1021638"/>
            <a:ext cx="2265600" cy="840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9pPr>
          </a:lstStyle>
          <a:p/>
        </p:txBody>
      </p:sp>
      <p:sp>
        <p:nvSpPr>
          <p:cNvPr id="392" name="Google Shape;392;p69"/>
          <p:cNvSpPr/>
          <p:nvPr/>
        </p:nvSpPr>
        <p:spPr>
          <a:xfrm rot="5400000">
            <a:off x="8611250" y="4735800"/>
            <a:ext cx="321000" cy="494100"/>
          </a:xfrm>
          <a:prstGeom prst="round2SameRect">
            <a:avLst>
              <a:gd fmla="val 50000" name="adj1"/>
              <a:gd fmla="val 0" name="adj2"/>
            </a:avLst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93" name="Google Shape;393;p69"/>
          <p:cNvSpPr txBox="1"/>
          <p:nvPr>
            <p:ph idx="12" type="sldNum"/>
          </p:nvPr>
        </p:nvSpPr>
        <p:spPr>
          <a:xfrm>
            <a:off x="8526500" y="4822375"/>
            <a:ext cx="490500" cy="321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1" i="0" sz="8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1" i="0" sz="8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1" i="0" sz="8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1" i="0" sz="8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1" i="0" sz="8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1" i="0" sz="8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1" i="0" sz="8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1" i="0" sz="8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1" i="0" sz="8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Assignments">
  <p:cSld name="BIG_NUMBER_2">
    <p:spTree>
      <p:nvGrpSpPr>
        <p:cNvPr id="394" name="Shape 3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5" name="Google Shape;395;p70"/>
          <p:cNvSpPr/>
          <p:nvPr/>
        </p:nvSpPr>
        <p:spPr>
          <a:xfrm rot="5400000">
            <a:off x="4391175" y="560850"/>
            <a:ext cx="321000" cy="8851800"/>
          </a:xfrm>
          <a:prstGeom prst="round2SameRect">
            <a:avLst>
              <a:gd fmla="val 50000" name="adj1"/>
              <a:gd fmla="val 50000" name="adj2"/>
            </a:avLst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96" name="Google Shape;396;p70"/>
          <p:cNvSpPr txBox="1"/>
          <p:nvPr>
            <p:ph type="title"/>
          </p:nvPr>
        </p:nvSpPr>
        <p:spPr>
          <a:xfrm>
            <a:off x="122600" y="125600"/>
            <a:ext cx="5708400" cy="543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Libre Baskerville"/>
              <a:buNone/>
              <a:defRPr sz="36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Libre Baskerville"/>
              <a:buNone/>
              <a:defRPr sz="36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Libre Baskerville"/>
              <a:buNone/>
              <a:defRPr sz="36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Libre Baskerville"/>
              <a:buNone/>
              <a:defRPr sz="36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Libre Baskerville"/>
              <a:buNone/>
              <a:defRPr sz="36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Libre Baskerville"/>
              <a:buNone/>
              <a:defRPr sz="36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Libre Baskerville"/>
              <a:buNone/>
              <a:defRPr sz="36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Libre Baskerville"/>
              <a:buNone/>
              <a:defRPr sz="3600"/>
            </a:lvl9pPr>
          </a:lstStyle>
          <a:p/>
        </p:txBody>
      </p:sp>
      <p:cxnSp>
        <p:nvCxnSpPr>
          <p:cNvPr id="397" name="Google Shape;397;p70"/>
          <p:cNvCxnSpPr/>
          <p:nvPr/>
        </p:nvCxnSpPr>
        <p:spPr>
          <a:xfrm>
            <a:off x="2762250" y="4827350"/>
            <a:ext cx="0" cy="31680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98" name="Google Shape;398;p70"/>
          <p:cNvSpPr txBox="1"/>
          <p:nvPr>
            <p:ph idx="1" type="subTitle"/>
          </p:nvPr>
        </p:nvSpPr>
        <p:spPr>
          <a:xfrm>
            <a:off x="251400" y="4827075"/>
            <a:ext cx="2205900" cy="31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/>
        </p:txBody>
      </p:sp>
      <p:sp>
        <p:nvSpPr>
          <p:cNvPr id="399" name="Google Shape;399;p70"/>
          <p:cNvSpPr txBox="1"/>
          <p:nvPr>
            <p:ph idx="2" type="subTitle"/>
          </p:nvPr>
        </p:nvSpPr>
        <p:spPr>
          <a:xfrm>
            <a:off x="3545100" y="4829700"/>
            <a:ext cx="2053800" cy="31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/>
        </p:txBody>
      </p:sp>
      <p:cxnSp>
        <p:nvCxnSpPr>
          <p:cNvPr id="400" name="Google Shape;400;p70"/>
          <p:cNvCxnSpPr/>
          <p:nvPr/>
        </p:nvCxnSpPr>
        <p:spPr>
          <a:xfrm>
            <a:off x="2642715" y="1649025"/>
            <a:ext cx="6251100" cy="600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401" name="Google Shape;401;p70"/>
          <p:cNvCxnSpPr/>
          <p:nvPr/>
        </p:nvCxnSpPr>
        <p:spPr>
          <a:xfrm>
            <a:off x="2642600" y="3685725"/>
            <a:ext cx="6251100" cy="600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402" name="Google Shape;402;p70"/>
          <p:cNvCxnSpPr/>
          <p:nvPr/>
        </p:nvCxnSpPr>
        <p:spPr>
          <a:xfrm>
            <a:off x="2642830" y="2327925"/>
            <a:ext cx="6251100" cy="600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403" name="Google Shape;403;p70"/>
          <p:cNvCxnSpPr/>
          <p:nvPr/>
        </p:nvCxnSpPr>
        <p:spPr>
          <a:xfrm>
            <a:off x="2642830" y="3006825"/>
            <a:ext cx="6251100" cy="600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404" name="Google Shape;404;p70"/>
          <p:cNvCxnSpPr/>
          <p:nvPr/>
        </p:nvCxnSpPr>
        <p:spPr>
          <a:xfrm>
            <a:off x="2642830" y="4364625"/>
            <a:ext cx="6251100" cy="600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05" name="Google Shape;405;p70"/>
          <p:cNvSpPr/>
          <p:nvPr>
            <p:ph idx="3" type="pic"/>
          </p:nvPr>
        </p:nvSpPr>
        <p:spPr>
          <a:xfrm>
            <a:off x="1942950" y="1369100"/>
            <a:ext cx="573900" cy="57060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</p:sp>
      <p:sp>
        <p:nvSpPr>
          <p:cNvPr id="406" name="Google Shape;406;p70"/>
          <p:cNvSpPr txBox="1"/>
          <p:nvPr>
            <p:ph idx="4" type="title"/>
          </p:nvPr>
        </p:nvSpPr>
        <p:spPr>
          <a:xfrm>
            <a:off x="251400" y="1487175"/>
            <a:ext cx="1593900" cy="176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1pPr>
            <a:lvl2pPr lv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2pPr>
            <a:lvl3pPr lvl="2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3pPr>
            <a:lvl4pPr lvl="3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4pPr>
            <a:lvl5pPr lvl="4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5pPr>
            <a:lvl6pPr lvl="5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6pPr>
            <a:lvl7pPr lvl="6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7pPr>
            <a:lvl8pPr lvl="7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8pPr>
            <a:lvl9pPr lvl="8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9pPr>
          </a:lstStyle>
          <a:p/>
        </p:txBody>
      </p:sp>
      <p:sp>
        <p:nvSpPr>
          <p:cNvPr id="407" name="Google Shape;407;p70"/>
          <p:cNvSpPr txBox="1"/>
          <p:nvPr>
            <p:ph idx="5" type="subTitle"/>
          </p:nvPr>
        </p:nvSpPr>
        <p:spPr>
          <a:xfrm>
            <a:off x="251509" y="1663525"/>
            <a:ext cx="1593900" cy="158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1pPr>
            <a:lvl2pPr lv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/>
        </p:txBody>
      </p:sp>
      <p:sp>
        <p:nvSpPr>
          <p:cNvPr id="408" name="Google Shape;408;p70"/>
          <p:cNvSpPr/>
          <p:nvPr>
            <p:ph idx="6" type="pic"/>
          </p:nvPr>
        </p:nvSpPr>
        <p:spPr>
          <a:xfrm>
            <a:off x="1943050" y="3402238"/>
            <a:ext cx="573900" cy="57060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</p:sp>
      <p:sp>
        <p:nvSpPr>
          <p:cNvPr id="409" name="Google Shape;409;p70"/>
          <p:cNvSpPr txBox="1"/>
          <p:nvPr>
            <p:ph idx="7" type="title"/>
          </p:nvPr>
        </p:nvSpPr>
        <p:spPr>
          <a:xfrm>
            <a:off x="251500" y="2163700"/>
            <a:ext cx="1593900" cy="176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1pPr>
            <a:lvl2pPr lv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2pPr>
            <a:lvl3pPr lvl="2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3pPr>
            <a:lvl4pPr lvl="3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4pPr>
            <a:lvl5pPr lvl="4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5pPr>
            <a:lvl6pPr lvl="5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6pPr>
            <a:lvl7pPr lvl="6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7pPr>
            <a:lvl8pPr lvl="7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8pPr>
            <a:lvl9pPr lvl="8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9pPr>
          </a:lstStyle>
          <a:p/>
        </p:txBody>
      </p:sp>
      <p:sp>
        <p:nvSpPr>
          <p:cNvPr id="410" name="Google Shape;410;p70"/>
          <p:cNvSpPr txBox="1"/>
          <p:nvPr>
            <p:ph idx="8" type="subTitle"/>
          </p:nvPr>
        </p:nvSpPr>
        <p:spPr>
          <a:xfrm>
            <a:off x="251609" y="2340050"/>
            <a:ext cx="1593900" cy="158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1pPr>
            <a:lvl2pPr lv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/>
        </p:txBody>
      </p:sp>
      <p:sp>
        <p:nvSpPr>
          <p:cNvPr id="411" name="Google Shape;411;p70"/>
          <p:cNvSpPr/>
          <p:nvPr>
            <p:ph idx="9" type="pic"/>
          </p:nvPr>
        </p:nvSpPr>
        <p:spPr>
          <a:xfrm>
            <a:off x="1942950" y="2724525"/>
            <a:ext cx="573900" cy="57060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</p:sp>
      <p:sp>
        <p:nvSpPr>
          <p:cNvPr id="412" name="Google Shape;412;p70"/>
          <p:cNvSpPr txBox="1"/>
          <p:nvPr>
            <p:ph idx="13" type="title"/>
          </p:nvPr>
        </p:nvSpPr>
        <p:spPr>
          <a:xfrm>
            <a:off x="251400" y="2842600"/>
            <a:ext cx="1593900" cy="176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1pPr>
            <a:lvl2pPr lv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2pPr>
            <a:lvl3pPr lvl="2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3pPr>
            <a:lvl4pPr lvl="3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4pPr>
            <a:lvl5pPr lvl="4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5pPr>
            <a:lvl6pPr lvl="5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6pPr>
            <a:lvl7pPr lvl="6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7pPr>
            <a:lvl8pPr lvl="7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8pPr>
            <a:lvl9pPr lvl="8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9pPr>
          </a:lstStyle>
          <a:p/>
        </p:txBody>
      </p:sp>
      <p:sp>
        <p:nvSpPr>
          <p:cNvPr id="413" name="Google Shape;413;p70"/>
          <p:cNvSpPr txBox="1"/>
          <p:nvPr>
            <p:ph idx="14" type="subTitle"/>
          </p:nvPr>
        </p:nvSpPr>
        <p:spPr>
          <a:xfrm>
            <a:off x="251509" y="3018950"/>
            <a:ext cx="1593900" cy="158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1pPr>
            <a:lvl2pPr lv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/>
        </p:txBody>
      </p:sp>
      <p:sp>
        <p:nvSpPr>
          <p:cNvPr id="414" name="Google Shape;414;p70"/>
          <p:cNvSpPr/>
          <p:nvPr>
            <p:ph idx="15" type="pic"/>
          </p:nvPr>
        </p:nvSpPr>
        <p:spPr>
          <a:xfrm>
            <a:off x="1942950" y="2046800"/>
            <a:ext cx="573900" cy="57060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</p:sp>
      <p:sp>
        <p:nvSpPr>
          <p:cNvPr id="415" name="Google Shape;415;p70"/>
          <p:cNvSpPr txBox="1"/>
          <p:nvPr>
            <p:ph idx="16" type="title"/>
          </p:nvPr>
        </p:nvSpPr>
        <p:spPr>
          <a:xfrm>
            <a:off x="251400" y="3520313"/>
            <a:ext cx="1593900" cy="176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1pPr>
            <a:lvl2pPr lv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2pPr>
            <a:lvl3pPr lvl="2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3pPr>
            <a:lvl4pPr lvl="3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4pPr>
            <a:lvl5pPr lvl="4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5pPr>
            <a:lvl6pPr lvl="5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6pPr>
            <a:lvl7pPr lvl="6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7pPr>
            <a:lvl8pPr lvl="7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8pPr>
            <a:lvl9pPr lvl="8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9pPr>
          </a:lstStyle>
          <a:p/>
        </p:txBody>
      </p:sp>
      <p:sp>
        <p:nvSpPr>
          <p:cNvPr id="416" name="Google Shape;416;p70"/>
          <p:cNvSpPr txBox="1"/>
          <p:nvPr>
            <p:ph idx="17" type="subTitle"/>
          </p:nvPr>
        </p:nvSpPr>
        <p:spPr>
          <a:xfrm>
            <a:off x="251509" y="3696663"/>
            <a:ext cx="1593900" cy="158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1pPr>
            <a:lvl2pPr lv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/>
        </p:txBody>
      </p:sp>
      <p:sp>
        <p:nvSpPr>
          <p:cNvPr id="417" name="Google Shape;417;p70"/>
          <p:cNvSpPr/>
          <p:nvPr>
            <p:ph idx="18" type="pic"/>
          </p:nvPr>
        </p:nvSpPr>
        <p:spPr>
          <a:xfrm>
            <a:off x="1942950" y="4079938"/>
            <a:ext cx="573900" cy="57060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</p:sp>
      <p:sp>
        <p:nvSpPr>
          <p:cNvPr id="418" name="Google Shape;418;p70"/>
          <p:cNvSpPr txBox="1"/>
          <p:nvPr>
            <p:ph idx="19" type="title"/>
          </p:nvPr>
        </p:nvSpPr>
        <p:spPr>
          <a:xfrm>
            <a:off x="251400" y="4198013"/>
            <a:ext cx="1593900" cy="176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1pPr>
            <a:lvl2pPr lv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2pPr>
            <a:lvl3pPr lvl="2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3pPr>
            <a:lvl4pPr lvl="3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4pPr>
            <a:lvl5pPr lvl="4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5pPr>
            <a:lvl6pPr lvl="5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6pPr>
            <a:lvl7pPr lvl="6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7pPr>
            <a:lvl8pPr lvl="7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8pPr>
            <a:lvl9pPr lvl="8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9pPr>
          </a:lstStyle>
          <a:p/>
        </p:txBody>
      </p:sp>
      <p:sp>
        <p:nvSpPr>
          <p:cNvPr id="419" name="Google Shape;419;p70"/>
          <p:cNvSpPr txBox="1"/>
          <p:nvPr>
            <p:ph idx="20" type="subTitle"/>
          </p:nvPr>
        </p:nvSpPr>
        <p:spPr>
          <a:xfrm>
            <a:off x="251509" y="4374363"/>
            <a:ext cx="1593900" cy="158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1pPr>
            <a:lvl2pPr lv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/>
        </p:txBody>
      </p:sp>
      <p:sp>
        <p:nvSpPr>
          <p:cNvPr id="420" name="Google Shape;420;p70"/>
          <p:cNvSpPr/>
          <p:nvPr/>
        </p:nvSpPr>
        <p:spPr>
          <a:xfrm rot="5400000">
            <a:off x="8611250" y="4735800"/>
            <a:ext cx="321000" cy="494100"/>
          </a:xfrm>
          <a:prstGeom prst="round2SameRect">
            <a:avLst>
              <a:gd fmla="val 50000" name="adj1"/>
              <a:gd fmla="val 0" name="adj2"/>
            </a:avLst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421" name="Google Shape;421;p70"/>
          <p:cNvSpPr txBox="1"/>
          <p:nvPr>
            <p:ph idx="12" type="sldNum"/>
          </p:nvPr>
        </p:nvSpPr>
        <p:spPr>
          <a:xfrm>
            <a:off x="8526500" y="4822375"/>
            <a:ext cx="490500" cy="321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1" i="0" sz="8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1" i="0" sz="8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1" i="0" sz="8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1" i="0" sz="8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1" i="0" sz="8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1" i="0" sz="8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1" i="0" sz="8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1" i="0" sz="8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1" i="0" sz="8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nput">
  <p:cSld name="BIG_NUMBER_1">
    <p:spTree>
      <p:nvGrpSpPr>
        <p:cNvPr id="422" name="Shape 4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3" name="Google Shape;423;p71"/>
          <p:cNvSpPr/>
          <p:nvPr/>
        </p:nvSpPr>
        <p:spPr>
          <a:xfrm rot="5400000">
            <a:off x="4391175" y="560850"/>
            <a:ext cx="321000" cy="8851800"/>
          </a:xfrm>
          <a:prstGeom prst="round2SameRect">
            <a:avLst>
              <a:gd fmla="val 50000" name="adj1"/>
              <a:gd fmla="val 50000" name="adj2"/>
            </a:avLst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424" name="Google Shape;424;p71"/>
          <p:cNvSpPr txBox="1"/>
          <p:nvPr>
            <p:ph type="title"/>
          </p:nvPr>
        </p:nvSpPr>
        <p:spPr>
          <a:xfrm>
            <a:off x="122600" y="125600"/>
            <a:ext cx="7176900" cy="543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Libre Baskerville"/>
              <a:buNone/>
              <a:defRPr sz="36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Libre Baskerville"/>
              <a:buNone/>
              <a:defRPr sz="36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Libre Baskerville"/>
              <a:buNone/>
              <a:defRPr sz="36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Libre Baskerville"/>
              <a:buNone/>
              <a:defRPr sz="36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Libre Baskerville"/>
              <a:buNone/>
              <a:defRPr sz="36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Libre Baskerville"/>
              <a:buNone/>
              <a:defRPr sz="36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Libre Baskerville"/>
              <a:buNone/>
              <a:defRPr sz="36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Libre Baskerville"/>
              <a:buNone/>
              <a:defRPr sz="3600"/>
            </a:lvl9pPr>
          </a:lstStyle>
          <a:p/>
        </p:txBody>
      </p:sp>
      <p:cxnSp>
        <p:nvCxnSpPr>
          <p:cNvPr id="425" name="Google Shape;425;p71"/>
          <p:cNvCxnSpPr/>
          <p:nvPr/>
        </p:nvCxnSpPr>
        <p:spPr>
          <a:xfrm>
            <a:off x="2762250" y="4827350"/>
            <a:ext cx="0" cy="31680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26" name="Google Shape;426;p71"/>
          <p:cNvSpPr txBox="1"/>
          <p:nvPr>
            <p:ph idx="1" type="subTitle"/>
          </p:nvPr>
        </p:nvSpPr>
        <p:spPr>
          <a:xfrm>
            <a:off x="251400" y="4827075"/>
            <a:ext cx="2205900" cy="31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/>
        </p:txBody>
      </p:sp>
      <p:sp>
        <p:nvSpPr>
          <p:cNvPr id="427" name="Google Shape;427;p71"/>
          <p:cNvSpPr txBox="1"/>
          <p:nvPr>
            <p:ph idx="2" type="subTitle"/>
          </p:nvPr>
        </p:nvSpPr>
        <p:spPr>
          <a:xfrm>
            <a:off x="3545100" y="4829700"/>
            <a:ext cx="2053800" cy="31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/>
        </p:txBody>
      </p:sp>
      <p:sp>
        <p:nvSpPr>
          <p:cNvPr id="428" name="Google Shape;428;p71"/>
          <p:cNvSpPr/>
          <p:nvPr>
            <p:ph idx="3" type="pic"/>
          </p:nvPr>
        </p:nvSpPr>
        <p:spPr>
          <a:xfrm>
            <a:off x="698650" y="1400050"/>
            <a:ext cx="573900" cy="57060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</p:sp>
      <p:sp>
        <p:nvSpPr>
          <p:cNvPr id="429" name="Google Shape;429;p71"/>
          <p:cNvSpPr txBox="1"/>
          <p:nvPr>
            <p:ph idx="4" type="title"/>
          </p:nvPr>
        </p:nvSpPr>
        <p:spPr>
          <a:xfrm>
            <a:off x="251400" y="2042625"/>
            <a:ext cx="1468200" cy="176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9pPr>
          </a:lstStyle>
          <a:p/>
        </p:txBody>
      </p:sp>
      <p:sp>
        <p:nvSpPr>
          <p:cNvPr id="430" name="Google Shape;430;p71"/>
          <p:cNvSpPr txBox="1"/>
          <p:nvPr>
            <p:ph idx="5" type="subTitle"/>
          </p:nvPr>
        </p:nvSpPr>
        <p:spPr>
          <a:xfrm>
            <a:off x="251500" y="2218975"/>
            <a:ext cx="1468200" cy="158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/>
        </p:txBody>
      </p:sp>
      <p:sp>
        <p:nvSpPr>
          <p:cNvPr id="431" name="Google Shape;431;p71"/>
          <p:cNvSpPr/>
          <p:nvPr>
            <p:ph idx="6" type="pic"/>
          </p:nvPr>
        </p:nvSpPr>
        <p:spPr>
          <a:xfrm>
            <a:off x="6080550" y="1400050"/>
            <a:ext cx="573900" cy="57060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</p:sp>
      <p:sp>
        <p:nvSpPr>
          <p:cNvPr id="432" name="Google Shape;432;p71"/>
          <p:cNvSpPr txBox="1"/>
          <p:nvPr>
            <p:ph idx="7" type="title"/>
          </p:nvPr>
        </p:nvSpPr>
        <p:spPr>
          <a:xfrm>
            <a:off x="2028100" y="2042625"/>
            <a:ext cx="1468200" cy="176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9pPr>
          </a:lstStyle>
          <a:p/>
        </p:txBody>
      </p:sp>
      <p:sp>
        <p:nvSpPr>
          <p:cNvPr id="433" name="Google Shape;433;p71"/>
          <p:cNvSpPr txBox="1"/>
          <p:nvPr>
            <p:ph idx="8" type="subTitle"/>
          </p:nvPr>
        </p:nvSpPr>
        <p:spPr>
          <a:xfrm>
            <a:off x="2028200" y="2218975"/>
            <a:ext cx="1468200" cy="158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/>
        </p:txBody>
      </p:sp>
      <p:sp>
        <p:nvSpPr>
          <p:cNvPr id="434" name="Google Shape;434;p71"/>
          <p:cNvSpPr/>
          <p:nvPr>
            <p:ph idx="9" type="pic"/>
          </p:nvPr>
        </p:nvSpPr>
        <p:spPr>
          <a:xfrm>
            <a:off x="4285500" y="1400050"/>
            <a:ext cx="573900" cy="57060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</p:sp>
      <p:sp>
        <p:nvSpPr>
          <p:cNvPr id="435" name="Google Shape;435;p71"/>
          <p:cNvSpPr txBox="1"/>
          <p:nvPr>
            <p:ph idx="13" type="title"/>
          </p:nvPr>
        </p:nvSpPr>
        <p:spPr>
          <a:xfrm>
            <a:off x="3838250" y="2042625"/>
            <a:ext cx="1468200" cy="176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9pPr>
          </a:lstStyle>
          <a:p/>
        </p:txBody>
      </p:sp>
      <p:sp>
        <p:nvSpPr>
          <p:cNvPr id="436" name="Google Shape;436;p71"/>
          <p:cNvSpPr txBox="1"/>
          <p:nvPr>
            <p:ph idx="14" type="subTitle"/>
          </p:nvPr>
        </p:nvSpPr>
        <p:spPr>
          <a:xfrm>
            <a:off x="3838350" y="2218975"/>
            <a:ext cx="1468200" cy="158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/>
        </p:txBody>
      </p:sp>
      <p:sp>
        <p:nvSpPr>
          <p:cNvPr id="437" name="Google Shape;437;p71"/>
          <p:cNvSpPr/>
          <p:nvPr>
            <p:ph idx="15" type="pic"/>
          </p:nvPr>
        </p:nvSpPr>
        <p:spPr>
          <a:xfrm>
            <a:off x="2475250" y="1400050"/>
            <a:ext cx="573900" cy="57060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</p:sp>
      <p:sp>
        <p:nvSpPr>
          <p:cNvPr id="438" name="Google Shape;438;p71"/>
          <p:cNvSpPr txBox="1"/>
          <p:nvPr>
            <p:ph idx="16" type="title"/>
          </p:nvPr>
        </p:nvSpPr>
        <p:spPr>
          <a:xfrm>
            <a:off x="5633300" y="2042625"/>
            <a:ext cx="1468200" cy="176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9pPr>
          </a:lstStyle>
          <a:p/>
        </p:txBody>
      </p:sp>
      <p:sp>
        <p:nvSpPr>
          <p:cNvPr id="439" name="Google Shape;439;p71"/>
          <p:cNvSpPr txBox="1"/>
          <p:nvPr>
            <p:ph idx="17" type="subTitle"/>
          </p:nvPr>
        </p:nvSpPr>
        <p:spPr>
          <a:xfrm>
            <a:off x="5633400" y="2218975"/>
            <a:ext cx="1468200" cy="158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/>
        </p:txBody>
      </p:sp>
      <p:sp>
        <p:nvSpPr>
          <p:cNvPr id="440" name="Google Shape;440;p71"/>
          <p:cNvSpPr/>
          <p:nvPr>
            <p:ph idx="18" type="pic"/>
          </p:nvPr>
        </p:nvSpPr>
        <p:spPr>
          <a:xfrm>
            <a:off x="7872450" y="1400050"/>
            <a:ext cx="573900" cy="57060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</p:sp>
      <p:sp>
        <p:nvSpPr>
          <p:cNvPr id="441" name="Google Shape;441;p71"/>
          <p:cNvSpPr txBox="1"/>
          <p:nvPr>
            <p:ph idx="19" type="title"/>
          </p:nvPr>
        </p:nvSpPr>
        <p:spPr>
          <a:xfrm>
            <a:off x="7425200" y="2042625"/>
            <a:ext cx="1468200" cy="176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9pPr>
          </a:lstStyle>
          <a:p/>
        </p:txBody>
      </p:sp>
      <p:sp>
        <p:nvSpPr>
          <p:cNvPr id="442" name="Google Shape;442;p71"/>
          <p:cNvSpPr txBox="1"/>
          <p:nvPr>
            <p:ph idx="20" type="subTitle"/>
          </p:nvPr>
        </p:nvSpPr>
        <p:spPr>
          <a:xfrm>
            <a:off x="7425300" y="2218975"/>
            <a:ext cx="1468200" cy="158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/>
        </p:txBody>
      </p:sp>
      <p:sp>
        <p:nvSpPr>
          <p:cNvPr id="443" name="Google Shape;443;p71"/>
          <p:cNvSpPr/>
          <p:nvPr/>
        </p:nvSpPr>
        <p:spPr>
          <a:xfrm rot="5400000">
            <a:off x="8611250" y="4735800"/>
            <a:ext cx="321000" cy="494100"/>
          </a:xfrm>
          <a:prstGeom prst="round2SameRect">
            <a:avLst>
              <a:gd fmla="val 50000" name="adj1"/>
              <a:gd fmla="val 0" name="adj2"/>
            </a:avLst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444" name="Google Shape;444;p71"/>
          <p:cNvSpPr txBox="1"/>
          <p:nvPr>
            <p:ph idx="12" type="sldNum"/>
          </p:nvPr>
        </p:nvSpPr>
        <p:spPr>
          <a:xfrm>
            <a:off x="8526500" y="4822375"/>
            <a:ext cx="490500" cy="321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1" i="0" sz="8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1" i="0" sz="8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1" i="0" sz="8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1" i="0" sz="8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1" i="0" sz="8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1" i="0" sz="8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1" i="0" sz="8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1" i="0" sz="8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1" i="0" sz="8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What Went Well">
  <p:cSld name="CUSTOM">
    <p:spTree>
      <p:nvGrpSpPr>
        <p:cNvPr id="445" name="Shape 4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6" name="Google Shape;446;p72"/>
          <p:cNvSpPr/>
          <p:nvPr/>
        </p:nvSpPr>
        <p:spPr>
          <a:xfrm rot="5400000">
            <a:off x="4391175" y="560850"/>
            <a:ext cx="321000" cy="8851800"/>
          </a:xfrm>
          <a:prstGeom prst="round2SameRect">
            <a:avLst>
              <a:gd fmla="val 50000" name="adj1"/>
              <a:gd fmla="val 50000" name="adj2"/>
            </a:avLst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447" name="Google Shape;447;p72"/>
          <p:cNvSpPr/>
          <p:nvPr/>
        </p:nvSpPr>
        <p:spPr>
          <a:xfrm>
            <a:off x="4907100" y="125600"/>
            <a:ext cx="4111200" cy="4575900"/>
          </a:xfrm>
          <a:prstGeom prst="roundRect">
            <a:avLst>
              <a:gd fmla="val 16667" name="adj"/>
            </a:avLst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48" name="Google Shape;448;p72"/>
          <p:cNvSpPr txBox="1"/>
          <p:nvPr>
            <p:ph idx="1" type="body"/>
          </p:nvPr>
        </p:nvSpPr>
        <p:spPr>
          <a:xfrm>
            <a:off x="5218050" y="1222400"/>
            <a:ext cx="3489300" cy="2382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3175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Libre Baskerville"/>
              <a:buChar char="●"/>
              <a:defRPr>
                <a:latin typeface="Libre Baskerville"/>
                <a:ea typeface="Libre Baskerville"/>
                <a:cs typeface="Libre Baskerville"/>
                <a:sym typeface="Libre Baskerville"/>
              </a:defRPr>
            </a:lvl1pPr>
            <a:lvl2pPr indent="-3175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Libre Baskerville"/>
              <a:buChar char="○"/>
              <a:defRPr>
                <a:latin typeface="Libre Baskerville"/>
                <a:ea typeface="Libre Baskerville"/>
                <a:cs typeface="Libre Baskerville"/>
                <a:sym typeface="Libre Baskerville"/>
              </a:defRPr>
            </a:lvl2pPr>
            <a:lvl3pPr indent="-3175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Libre Baskerville"/>
              <a:buChar char="■"/>
              <a:defRPr>
                <a:latin typeface="Libre Baskerville"/>
                <a:ea typeface="Libre Baskerville"/>
                <a:cs typeface="Libre Baskerville"/>
                <a:sym typeface="Libre Baskerville"/>
              </a:defRPr>
            </a:lvl3pPr>
            <a:lvl4pPr indent="-3175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Libre Baskerville"/>
              <a:buChar char="●"/>
              <a:defRPr>
                <a:latin typeface="Libre Baskerville"/>
                <a:ea typeface="Libre Baskerville"/>
                <a:cs typeface="Libre Baskerville"/>
                <a:sym typeface="Libre Baskerville"/>
              </a:defRPr>
            </a:lvl4pPr>
            <a:lvl5pPr indent="-3175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Libre Baskerville"/>
              <a:buChar char="○"/>
              <a:defRPr>
                <a:latin typeface="Libre Baskerville"/>
                <a:ea typeface="Libre Baskerville"/>
                <a:cs typeface="Libre Baskerville"/>
                <a:sym typeface="Libre Baskerville"/>
              </a:defRPr>
            </a:lvl5pPr>
            <a:lvl6pPr indent="-3175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Libre Baskerville"/>
              <a:buChar char="■"/>
              <a:defRPr>
                <a:latin typeface="Libre Baskerville"/>
                <a:ea typeface="Libre Baskerville"/>
                <a:cs typeface="Libre Baskerville"/>
                <a:sym typeface="Libre Baskerville"/>
              </a:defRPr>
            </a:lvl6pPr>
            <a:lvl7pPr indent="-3175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Libre Baskerville"/>
              <a:buChar char="●"/>
              <a:defRPr>
                <a:latin typeface="Libre Baskerville"/>
                <a:ea typeface="Libre Baskerville"/>
                <a:cs typeface="Libre Baskerville"/>
                <a:sym typeface="Libre Baskerville"/>
              </a:defRPr>
            </a:lvl7pPr>
            <a:lvl8pPr indent="-3175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Libre Baskerville"/>
              <a:buChar char="○"/>
              <a:defRPr>
                <a:latin typeface="Libre Baskerville"/>
                <a:ea typeface="Libre Baskerville"/>
                <a:cs typeface="Libre Baskerville"/>
                <a:sym typeface="Libre Baskerville"/>
              </a:defRPr>
            </a:lvl8pPr>
            <a:lvl9pPr indent="-3175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Libre Baskerville"/>
              <a:buChar char="■"/>
              <a:defRPr>
                <a:latin typeface="Libre Baskerville"/>
                <a:ea typeface="Libre Baskerville"/>
                <a:cs typeface="Libre Baskerville"/>
                <a:sym typeface="Libre Baskerville"/>
              </a:defRPr>
            </a:lvl9pPr>
          </a:lstStyle>
          <a:p/>
        </p:txBody>
      </p:sp>
      <p:sp>
        <p:nvSpPr>
          <p:cNvPr id="449" name="Google Shape;449;p72"/>
          <p:cNvSpPr txBox="1"/>
          <p:nvPr>
            <p:ph type="title"/>
          </p:nvPr>
        </p:nvSpPr>
        <p:spPr>
          <a:xfrm>
            <a:off x="125700" y="125600"/>
            <a:ext cx="4580100" cy="168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Roboto"/>
                <a:ea typeface="Roboto"/>
                <a:cs typeface="Roboto"/>
                <a:sym typeface="Roboto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Roboto"/>
                <a:ea typeface="Roboto"/>
                <a:cs typeface="Roboto"/>
                <a:sym typeface="Roboto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Roboto"/>
                <a:ea typeface="Roboto"/>
                <a:cs typeface="Roboto"/>
                <a:sym typeface="Roboto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Roboto"/>
                <a:ea typeface="Roboto"/>
                <a:cs typeface="Roboto"/>
                <a:sym typeface="Roboto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Roboto"/>
                <a:ea typeface="Roboto"/>
                <a:cs typeface="Roboto"/>
                <a:sym typeface="Roboto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Roboto"/>
                <a:ea typeface="Roboto"/>
                <a:cs typeface="Roboto"/>
                <a:sym typeface="Roboto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Roboto"/>
                <a:ea typeface="Roboto"/>
                <a:cs typeface="Roboto"/>
                <a:sym typeface="Roboto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cxnSp>
        <p:nvCxnSpPr>
          <p:cNvPr id="450" name="Google Shape;450;p72"/>
          <p:cNvCxnSpPr/>
          <p:nvPr/>
        </p:nvCxnSpPr>
        <p:spPr>
          <a:xfrm>
            <a:off x="2762250" y="4827350"/>
            <a:ext cx="0" cy="31680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51" name="Google Shape;451;p72"/>
          <p:cNvSpPr txBox="1"/>
          <p:nvPr>
            <p:ph idx="2" type="subTitle"/>
          </p:nvPr>
        </p:nvSpPr>
        <p:spPr>
          <a:xfrm>
            <a:off x="251400" y="4827075"/>
            <a:ext cx="2205900" cy="31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/>
        </p:txBody>
      </p:sp>
      <p:sp>
        <p:nvSpPr>
          <p:cNvPr id="452" name="Google Shape;452;p72"/>
          <p:cNvSpPr txBox="1"/>
          <p:nvPr>
            <p:ph idx="3" type="subTitle"/>
          </p:nvPr>
        </p:nvSpPr>
        <p:spPr>
          <a:xfrm>
            <a:off x="3545100" y="4829700"/>
            <a:ext cx="2053800" cy="31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/>
        </p:txBody>
      </p:sp>
      <p:sp>
        <p:nvSpPr>
          <p:cNvPr id="453" name="Google Shape;453;p72"/>
          <p:cNvSpPr/>
          <p:nvPr/>
        </p:nvSpPr>
        <p:spPr>
          <a:xfrm rot="-1123229">
            <a:off x="102017" y="4023335"/>
            <a:ext cx="1809188" cy="603006"/>
          </a:xfrm>
          <a:prstGeom prst="flowChartTerminator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t/>
            </a:r>
            <a:endParaRPr b="0" i="0" sz="21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454" name="Google Shape;454;p72"/>
          <p:cNvSpPr/>
          <p:nvPr/>
        </p:nvSpPr>
        <p:spPr>
          <a:xfrm rot="127976">
            <a:off x="1454075" y="3264996"/>
            <a:ext cx="1809282" cy="603003"/>
          </a:xfrm>
          <a:prstGeom prst="flowChartTerminator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t/>
            </a:r>
            <a:endParaRPr b="0" i="0" sz="21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455" name="Google Shape;455;p72"/>
          <p:cNvSpPr/>
          <p:nvPr/>
        </p:nvSpPr>
        <p:spPr>
          <a:xfrm rot="-1085817">
            <a:off x="1738007" y="4031653"/>
            <a:ext cx="1809180" cy="602992"/>
          </a:xfrm>
          <a:prstGeom prst="flowChartTerminator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t/>
            </a:r>
            <a:endParaRPr b="0" i="0" sz="2100" u="none" cap="none" strike="noStrike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456" name="Google Shape;456;p72"/>
          <p:cNvSpPr/>
          <p:nvPr/>
        </p:nvSpPr>
        <p:spPr>
          <a:xfrm rot="2535455">
            <a:off x="3182763" y="3812669"/>
            <a:ext cx="1809195" cy="603002"/>
          </a:xfrm>
          <a:prstGeom prst="flowChartTerminator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t/>
            </a:r>
            <a:endParaRPr b="0" i="0" sz="21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457" name="Google Shape;457;p72"/>
          <p:cNvSpPr/>
          <p:nvPr/>
        </p:nvSpPr>
        <p:spPr>
          <a:xfrm rot="5400000">
            <a:off x="8611250" y="4735800"/>
            <a:ext cx="321000" cy="494100"/>
          </a:xfrm>
          <a:prstGeom prst="round2SameRect">
            <a:avLst>
              <a:gd fmla="val 50000" name="adj1"/>
              <a:gd fmla="val 0" name="adj2"/>
            </a:avLst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458" name="Google Shape;458;p72"/>
          <p:cNvSpPr txBox="1"/>
          <p:nvPr>
            <p:ph idx="12" type="sldNum"/>
          </p:nvPr>
        </p:nvSpPr>
        <p:spPr>
          <a:xfrm>
            <a:off x="8526500" y="4822375"/>
            <a:ext cx="490500" cy="321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1" i="0" sz="8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1" i="0" sz="8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1" i="0" sz="8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1" i="0" sz="8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1" i="0" sz="8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1" i="0" sz="8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1" i="0" sz="8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1" i="0" sz="8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1" i="0" sz="8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What Could Be Better">
  <p:cSld name="CUSTOM_11">
    <p:spTree>
      <p:nvGrpSpPr>
        <p:cNvPr id="459" name="Shape 4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" name="Google Shape;460;p73"/>
          <p:cNvSpPr/>
          <p:nvPr/>
        </p:nvSpPr>
        <p:spPr>
          <a:xfrm rot="5400000">
            <a:off x="4391175" y="560850"/>
            <a:ext cx="321000" cy="8851800"/>
          </a:xfrm>
          <a:prstGeom prst="round2SameRect">
            <a:avLst>
              <a:gd fmla="val 50000" name="adj1"/>
              <a:gd fmla="val 50000" name="adj2"/>
            </a:avLst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461" name="Google Shape;461;p73"/>
          <p:cNvSpPr/>
          <p:nvPr/>
        </p:nvSpPr>
        <p:spPr>
          <a:xfrm>
            <a:off x="4907100" y="125600"/>
            <a:ext cx="4111200" cy="4575900"/>
          </a:xfrm>
          <a:prstGeom prst="roundRect">
            <a:avLst>
              <a:gd fmla="val 16667" name="adj"/>
            </a:avLst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62" name="Google Shape;462;p73"/>
          <p:cNvSpPr txBox="1"/>
          <p:nvPr>
            <p:ph type="title"/>
          </p:nvPr>
        </p:nvSpPr>
        <p:spPr>
          <a:xfrm>
            <a:off x="125700" y="125600"/>
            <a:ext cx="4580100" cy="168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Roboto"/>
                <a:ea typeface="Roboto"/>
                <a:cs typeface="Roboto"/>
                <a:sym typeface="Roboto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Roboto"/>
                <a:ea typeface="Roboto"/>
                <a:cs typeface="Roboto"/>
                <a:sym typeface="Roboto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Roboto"/>
                <a:ea typeface="Roboto"/>
                <a:cs typeface="Roboto"/>
                <a:sym typeface="Roboto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Roboto"/>
                <a:ea typeface="Roboto"/>
                <a:cs typeface="Roboto"/>
                <a:sym typeface="Roboto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Roboto"/>
                <a:ea typeface="Roboto"/>
                <a:cs typeface="Roboto"/>
                <a:sym typeface="Roboto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Roboto"/>
                <a:ea typeface="Roboto"/>
                <a:cs typeface="Roboto"/>
                <a:sym typeface="Roboto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Roboto"/>
                <a:ea typeface="Roboto"/>
                <a:cs typeface="Roboto"/>
                <a:sym typeface="Roboto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cxnSp>
        <p:nvCxnSpPr>
          <p:cNvPr id="463" name="Google Shape;463;p73"/>
          <p:cNvCxnSpPr/>
          <p:nvPr/>
        </p:nvCxnSpPr>
        <p:spPr>
          <a:xfrm>
            <a:off x="2762250" y="4827350"/>
            <a:ext cx="0" cy="31680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64" name="Google Shape;464;p73"/>
          <p:cNvSpPr txBox="1"/>
          <p:nvPr>
            <p:ph idx="1" type="subTitle"/>
          </p:nvPr>
        </p:nvSpPr>
        <p:spPr>
          <a:xfrm>
            <a:off x="251400" y="4827075"/>
            <a:ext cx="2205900" cy="31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/>
        </p:txBody>
      </p:sp>
      <p:sp>
        <p:nvSpPr>
          <p:cNvPr id="465" name="Google Shape;465;p73"/>
          <p:cNvSpPr txBox="1"/>
          <p:nvPr>
            <p:ph idx="2" type="subTitle"/>
          </p:nvPr>
        </p:nvSpPr>
        <p:spPr>
          <a:xfrm>
            <a:off x="3545100" y="4829700"/>
            <a:ext cx="2053800" cy="31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/>
        </p:txBody>
      </p:sp>
      <p:sp>
        <p:nvSpPr>
          <p:cNvPr id="466" name="Google Shape;466;p73"/>
          <p:cNvSpPr/>
          <p:nvPr/>
        </p:nvSpPr>
        <p:spPr>
          <a:xfrm rot="-124589">
            <a:off x="2143221" y="3214879"/>
            <a:ext cx="1809270" cy="602983"/>
          </a:xfrm>
          <a:prstGeom prst="flowChartTerminator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t/>
            </a:r>
            <a:endParaRPr b="0" i="0" sz="21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467" name="Google Shape;467;p73"/>
          <p:cNvSpPr/>
          <p:nvPr/>
        </p:nvSpPr>
        <p:spPr>
          <a:xfrm rot="1146885">
            <a:off x="2750590" y="4014983"/>
            <a:ext cx="1809173" cy="603007"/>
          </a:xfrm>
          <a:prstGeom prst="flowChartTerminator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t/>
            </a:r>
            <a:endParaRPr b="0" i="0" sz="21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468" name="Google Shape;468;p73"/>
          <p:cNvSpPr/>
          <p:nvPr/>
        </p:nvSpPr>
        <p:spPr>
          <a:xfrm rot="103">
            <a:off x="222869" y="4218901"/>
            <a:ext cx="1809162" cy="603018"/>
          </a:xfrm>
          <a:prstGeom prst="flowChartTerminator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t/>
            </a:r>
            <a:endParaRPr b="0" i="0" sz="2100" u="none" cap="none" strike="noStrike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469" name="Google Shape;469;p73"/>
          <p:cNvSpPr/>
          <p:nvPr/>
        </p:nvSpPr>
        <p:spPr>
          <a:xfrm rot="2535455">
            <a:off x="1277300" y="3812669"/>
            <a:ext cx="1809195" cy="603002"/>
          </a:xfrm>
          <a:prstGeom prst="flowChartTerminator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t/>
            </a:r>
            <a:endParaRPr b="0" i="0" sz="21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470" name="Google Shape;470;p73"/>
          <p:cNvSpPr txBox="1"/>
          <p:nvPr>
            <p:ph idx="3" type="body"/>
          </p:nvPr>
        </p:nvSpPr>
        <p:spPr>
          <a:xfrm>
            <a:off x="5218050" y="1222400"/>
            <a:ext cx="3489300" cy="2382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3175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Libre Baskerville"/>
              <a:buChar char="●"/>
              <a:defRPr>
                <a:latin typeface="Libre Baskerville"/>
                <a:ea typeface="Libre Baskerville"/>
                <a:cs typeface="Libre Baskerville"/>
                <a:sym typeface="Libre Baskerville"/>
              </a:defRPr>
            </a:lvl1pPr>
            <a:lvl2pPr indent="-3175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Libre Baskerville"/>
              <a:buChar char="○"/>
              <a:defRPr>
                <a:latin typeface="Libre Baskerville"/>
                <a:ea typeface="Libre Baskerville"/>
                <a:cs typeface="Libre Baskerville"/>
                <a:sym typeface="Libre Baskerville"/>
              </a:defRPr>
            </a:lvl2pPr>
            <a:lvl3pPr indent="-3175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Libre Baskerville"/>
              <a:buChar char="■"/>
              <a:defRPr>
                <a:latin typeface="Libre Baskerville"/>
                <a:ea typeface="Libre Baskerville"/>
                <a:cs typeface="Libre Baskerville"/>
                <a:sym typeface="Libre Baskerville"/>
              </a:defRPr>
            </a:lvl3pPr>
            <a:lvl4pPr indent="-3175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Libre Baskerville"/>
              <a:buChar char="●"/>
              <a:defRPr>
                <a:latin typeface="Libre Baskerville"/>
                <a:ea typeface="Libre Baskerville"/>
                <a:cs typeface="Libre Baskerville"/>
                <a:sym typeface="Libre Baskerville"/>
              </a:defRPr>
            </a:lvl4pPr>
            <a:lvl5pPr indent="-3175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Libre Baskerville"/>
              <a:buChar char="○"/>
              <a:defRPr>
                <a:latin typeface="Libre Baskerville"/>
                <a:ea typeface="Libre Baskerville"/>
                <a:cs typeface="Libre Baskerville"/>
                <a:sym typeface="Libre Baskerville"/>
              </a:defRPr>
            </a:lvl5pPr>
            <a:lvl6pPr indent="-3175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Libre Baskerville"/>
              <a:buChar char="■"/>
              <a:defRPr>
                <a:latin typeface="Libre Baskerville"/>
                <a:ea typeface="Libre Baskerville"/>
                <a:cs typeface="Libre Baskerville"/>
                <a:sym typeface="Libre Baskerville"/>
              </a:defRPr>
            </a:lvl6pPr>
            <a:lvl7pPr indent="-3175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Libre Baskerville"/>
              <a:buChar char="●"/>
              <a:defRPr>
                <a:latin typeface="Libre Baskerville"/>
                <a:ea typeface="Libre Baskerville"/>
                <a:cs typeface="Libre Baskerville"/>
                <a:sym typeface="Libre Baskerville"/>
              </a:defRPr>
            </a:lvl7pPr>
            <a:lvl8pPr indent="-3175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Libre Baskerville"/>
              <a:buChar char="○"/>
              <a:defRPr>
                <a:latin typeface="Libre Baskerville"/>
                <a:ea typeface="Libre Baskerville"/>
                <a:cs typeface="Libre Baskerville"/>
                <a:sym typeface="Libre Baskerville"/>
              </a:defRPr>
            </a:lvl8pPr>
            <a:lvl9pPr indent="-3175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Libre Baskerville"/>
              <a:buChar char="■"/>
              <a:defRPr>
                <a:latin typeface="Libre Baskerville"/>
                <a:ea typeface="Libre Baskerville"/>
                <a:cs typeface="Libre Baskerville"/>
                <a:sym typeface="Libre Baskerville"/>
              </a:defRPr>
            </a:lvl9pPr>
          </a:lstStyle>
          <a:p/>
        </p:txBody>
      </p:sp>
      <p:sp>
        <p:nvSpPr>
          <p:cNvPr id="471" name="Google Shape;471;p73"/>
          <p:cNvSpPr/>
          <p:nvPr/>
        </p:nvSpPr>
        <p:spPr>
          <a:xfrm rot="5400000">
            <a:off x="8611250" y="4735800"/>
            <a:ext cx="321000" cy="494100"/>
          </a:xfrm>
          <a:prstGeom prst="round2SameRect">
            <a:avLst>
              <a:gd fmla="val 50000" name="adj1"/>
              <a:gd fmla="val 0" name="adj2"/>
            </a:avLst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472" name="Google Shape;472;p73"/>
          <p:cNvSpPr txBox="1"/>
          <p:nvPr>
            <p:ph idx="12" type="sldNum"/>
          </p:nvPr>
        </p:nvSpPr>
        <p:spPr>
          <a:xfrm>
            <a:off x="8526500" y="4822375"/>
            <a:ext cx="490500" cy="321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1" i="0" sz="8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1" i="0" sz="8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1" i="0" sz="8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1" i="0" sz="8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1" i="0" sz="8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1" i="0" sz="8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1" i="0" sz="8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1" i="0" sz="8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1" i="0" sz="8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">
  <p:cSld name="CUSTOM_8">
    <p:bg>
      <p:bgPr>
        <a:solidFill>
          <a:schemeClr val="dk1"/>
        </a:solidFill>
      </p:bgPr>
    </p:bg>
    <p:spTree>
      <p:nvGrpSpPr>
        <p:cNvPr id="473" name="Shape 4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4" name="Google Shape;474;p74"/>
          <p:cNvSpPr/>
          <p:nvPr/>
        </p:nvSpPr>
        <p:spPr>
          <a:xfrm rot="5400000">
            <a:off x="4391175" y="560850"/>
            <a:ext cx="321000" cy="8851800"/>
          </a:xfrm>
          <a:prstGeom prst="round2SameRect">
            <a:avLst>
              <a:gd fmla="val 50000" name="adj1"/>
              <a:gd fmla="val 50000" name="adj2"/>
            </a:avLst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475" name="Google Shape;475;p74"/>
          <p:cNvSpPr txBox="1"/>
          <p:nvPr>
            <p:ph type="title"/>
          </p:nvPr>
        </p:nvSpPr>
        <p:spPr>
          <a:xfrm>
            <a:off x="125700" y="125600"/>
            <a:ext cx="4580100" cy="168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600"/>
              <a:buNone/>
              <a:defRPr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476" name="Google Shape;476;p74"/>
          <p:cNvSpPr txBox="1"/>
          <p:nvPr>
            <p:ph idx="1" type="subTitle"/>
          </p:nvPr>
        </p:nvSpPr>
        <p:spPr>
          <a:xfrm>
            <a:off x="5831000" y="125600"/>
            <a:ext cx="2140500" cy="40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>
                <a:solidFill>
                  <a:schemeClr val="lt1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>
                <a:solidFill>
                  <a:schemeClr val="lt1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>
                <a:solidFill>
                  <a:schemeClr val="lt1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>
                <a:solidFill>
                  <a:schemeClr val="lt1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>
                <a:solidFill>
                  <a:schemeClr val="lt1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>
                <a:solidFill>
                  <a:schemeClr val="lt1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>
                <a:solidFill>
                  <a:schemeClr val="lt1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477" name="Google Shape;477;p74"/>
          <p:cNvSpPr txBox="1"/>
          <p:nvPr>
            <p:ph idx="2" type="body"/>
          </p:nvPr>
        </p:nvSpPr>
        <p:spPr>
          <a:xfrm>
            <a:off x="5831000" y="773325"/>
            <a:ext cx="3187200" cy="2574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1pPr>
            <a:lvl2pPr indent="-3175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indent="-3175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indent="-3175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indent="-3175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indent="-3175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indent="-3175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indent="-3175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indent="-3175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cxnSp>
        <p:nvCxnSpPr>
          <p:cNvPr id="478" name="Google Shape;478;p74"/>
          <p:cNvCxnSpPr/>
          <p:nvPr/>
        </p:nvCxnSpPr>
        <p:spPr>
          <a:xfrm>
            <a:off x="2762250" y="4827750"/>
            <a:ext cx="0" cy="31650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79" name="Google Shape;479;p74"/>
          <p:cNvSpPr txBox="1"/>
          <p:nvPr>
            <p:ph idx="3" type="subTitle"/>
          </p:nvPr>
        </p:nvSpPr>
        <p:spPr>
          <a:xfrm>
            <a:off x="251400" y="4827075"/>
            <a:ext cx="2205900" cy="31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None/>
              <a:defRPr sz="8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>
                <a:solidFill>
                  <a:schemeClr val="lt1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>
                <a:solidFill>
                  <a:schemeClr val="lt1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>
                <a:solidFill>
                  <a:schemeClr val="lt1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>
                <a:solidFill>
                  <a:schemeClr val="lt1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>
                <a:solidFill>
                  <a:schemeClr val="lt1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>
                <a:solidFill>
                  <a:schemeClr val="lt1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>
                <a:solidFill>
                  <a:schemeClr val="lt1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480" name="Google Shape;480;p74"/>
          <p:cNvSpPr txBox="1"/>
          <p:nvPr>
            <p:ph idx="4" type="subTitle"/>
          </p:nvPr>
        </p:nvSpPr>
        <p:spPr>
          <a:xfrm>
            <a:off x="3545100" y="4829700"/>
            <a:ext cx="2053800" cy="31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None/>
              <a:defRPr sz="800">
                <a:solidFill>
                  <a:schemeClr val="l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>
                <a:solidFill>
                  <a:schemeClr val="lt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>
                <a:solidFill>
                  <a:schemeClr val="lt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>
                <a:solidFill>
                  <a:schemeClr val="lt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>
                <a:solidFill>
                  <a:schemeClr val="lt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>
                <a:solidFill>
                  <a:schemeClr val="lt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>
                <a:solidFill>
                  <a:schemeClr val="lt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>
                <a:solidFill>
                  <a:schemeClr val="lt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481" name="Google Shape;481;p74"/>
          <p:cNvSpPr/>
          <p:nvPr/>
        </p:nvSpPr>
        <p:spPr>
          <a:xfrm rot="5400000">
            <a:off x="8611250" y="4735800"/>
            <a:ext cx="321000" cy="494100"/>
          </a:xfrm>
          <a:prstGeom prst="round2SameRect">
            <a:avLst>
              <a:gd fmla="val 50000" name="adj1"/>
              <a:gd fmla="val 0" name="adj2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482" name="Google Shape;482;p74"/>
          <p:cNvSpPr txBox="1"/>
          <p:nvPr>
            <p:ph idx="12" type="sldNum"/>
          </p:nvPr>
        </p:nvSpPr>
        <p:spPr>
          <a:xfrm>
            <a:off x="8526500" y="4822375"/>
            <a:ext cx="490500" cy="321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1" i="0" sz="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1" i="0" sz="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1" i="0" sz="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1" i="0" sz="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1" i="0" sz="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1" i="0" sz="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1" i="0" sz="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1" i="0" sz="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1" i="0" sz="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Quote">
  <p:cSld name="CUSTOM_2">
    <p:spTree>
      <p:nvGrpSpPr>
        <p:cNvPr id="483" name="Shape 4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4" name="Google Shape;484;p75"/>
          <p:cNvSpPr/>
          <p:nvPr/>
        </p:nvSpPr>
        <p:spPr>
          <a:xfrm rot="5400000">
            <a:off x="4391175" y="560850"/>
            <a:ext cx="321000" cy="8851800"/>
          </a:xfrm>
          <a:prstGeom prst="round2SameRect">
            <a:avLst>
              <a:gd fmla="val 50000" name="adj1"/>
              <a:gd fmla="val 50000" name="adj2"/>
            </a:avLst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485" name="Google Shape;485;p75"/>
          <p:cNvSpPr txBox="1"/>
          <p:nvPr>
            <p:ph idx="1" type="subTitle"/>
          </p:nvPr>
        </p:nvSpPr>
        <p:spPr>
          <a:xfrm>
            <a:off x="2493575" y="4142817"/>
            <a:ext cx="4157100" cy="269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1pPr>
            <a:lvl2pPr lv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/>
        </p:txBody>
      </p:sp>
      <p:sp>
        <p:nvSpPr>
          <p:cNvPr id="486" name="Google Shape;486;p75"/>
          <p:cNvSpPr/>
          <p:nvPr/>
        </p:nvSpPr>
        <p:spPr>
          <a:xfrm rot="5400000">
            <a:off x="251388" y="475250"/>
            <a:ext cx="3837300" cy="3837300"/>
          </a:xfrm>
          <a:prstGeom prst="pie">
            <a:avLst>
              <a:gd fmla="val 12366" name="adj1"/>
              <a:gd fmla="val 10800000" name="adj2"/>
            </a:avLst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87" name="Google Shape;487;p75"/>
          <p:cNvSpPr/>
          <p:nvPr/>
        </p:nvSpPr>
        <p:spPr>
          <a:xfrm rot="-5400000">
            <a:off x="5033888" y="465200"/>
            <a:ext cx="3857400" cy="3857400"/>
          </a:xfrm>
          <a:prstGeom prst="pie">
            <a:avLst>
              <a:gd fmla="val 12366" name="adj1"/>
              <a:gd fmla="val 10819259" name="adj2"/>
            </a:avLst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88" name="Google Shape;488;p75"/>
          <p:cNvSpPr txBox="1"/>
          <p:nvPr>
            <p:ph type="title"/>
          </p:nvPr>
        </p:nvSpPr>
        <p:spPr>
          <a:xfrm>
            <a:off x="2493450" y="658700"/>
            <a:ext cx="4157100" cy="345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Libre Baskerville"/>
              <a:buNone/>
              <a:defRPr sz="3600">
                <a:solidFill>
                  <a:schemeClr val="dk1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Libre Baskerville"/>
              <a:buNone/>
              <a:defRPr sz="3600">
                <a:solidFill>
                  <a:schemeClr val="dk1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Libre Baskerville"/>
              <a:buNone/>
              <a:defRPr sz="3600">
                <a:solidFill>
                  <a:schemeClr val="dk1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Libre Baskerville"/>
              <a:buNone/>
              <a:defRPr sz="3600">
                <a:solidFill>
                  <a:schemeClr val="dk1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Libre Baskerville"/>
              <a:buNone/>
              <a:defRPr sz="3600">
                <a:solidFill>
                  <a:schemeClr val="dk1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Libre Baskerville"/>
              <a:buNone/>
              <a:defRPr sz="3600">
                <a:solidFill>
                  <a:schemeClr val="dk1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Libre Baskerville"/>
              <a:buNone/>
              <a:defRPr sz="3600">
                <a:solidFill>
                  <a:schemeClr val="dk1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Libre Baskerville"/>
              <a:buNone/>
              <a:defRPr sz="3600">
                <a:solidFill>
                  <a:schemeClr val="dk1"/>
                </a:solidFill>
              </a:defRPr>
            </a:lvl9pPr>
          </a:lstStyle>
          <a:p/>
        </p:txBody>
      </p:sp>
      <p:cxnSp>
        <p:nvCxnSpPr>
          <p:cNvPr id="489" name="Google Shape;489;p75"/>
          <p:cNvCxnSpPr/>
          <p:nvPr/>
        </p:nvCxnSpPr>
        <p:spPr>
          <a:xfrm>
            <a:off x="2762250" y="4827350"/>
            <a:ext cx="0" cy="31680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90" name="Google Shape;490;p75"/>
          <p:cNvSpPr txBox="1"/>
          <p:nvPr>
            <p:ph idx="2" type="subTitle"/>
          </p:nvPr>
        </p:nvSpPr>
        <p:spPr>
          <a:xfrm>
            <a:off x="251400" y="4827075"/>
            <a:ext cx="2205900" cy="31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/>
        </p:txBody>
      </p:sp>
      <p:sp>
        <p:nvSpPr>
          <p:cNvPr id="491" name="Google Shape;491;p75"/>
          <p:cNvSpPr txBox="1"/>
          <p:nvPr>
            <p:ph idx="3" type="subTitle"/>
          </p:nvPr>
        </p:nvSpPr>
        <p:spPr>
          <a:xfrm>
            <a:off x="3545100" y="4829700"/>
            <a:ext cx="2053800" cy="31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/>
        </p:txBody>
      </p:sp>
      <p:sp>
        <p:nvSpPr>
          <p:cNvPr id="492" name="Google Shape;492;p75"/>
          <p:cNvSpPr/>
          <p:nvPr/>
        </p:nvSpPr>
        <p:spPr>
          <a:xfrm rot="5400000">
            <a:off x="8611250" y="4735800"/>
            <a:ext cx="321000" cy="494100"/>
          </a:xfrm>
          <a:prstGeom prst="round2SameRect">
            <a:avLst>
              <a:gd fmla="val 50000" name="adj1"/>
              <a:gd fmla="val 0" name="adj2"/>
            </a:avLst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493" name="Google Shape;493;p75"/>
          <p:cNvSpPr txBox="1"/>
          <p:nvPr>
            <p:ph idx="12" type="sldNum"/>
          </p:nvPr>
        </p:nvSpPr>
        <p:spPr>
          <a:xfrm>
            <a:off x="8526500" y="4822375"/>
            <a:ext cx="490500" cy="321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1" i="0" sz="8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1" i="0" sz="8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1" i="0" sz="8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1" i="0" sz="8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1" i="0" sz="8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1" i="0" sz="8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1" i="0" sz="8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1" i="0" sz="8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1" i="0" sz="8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hank You" type="blank">
  <p:cSld name="BLANK">
    <p:spTree>
      <p:nvGrpSpPr>
        <p:cNvPr id="494" name="Shape 4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5" name="Google Shape;495;p76"/>
          <p:cNvSpPr/>
          <p:nvPr>
            <p:ph idx="2" type="pic"/>
          </p:nvPr>
        </p:nvSpPr>
        <p:spPr>
          <a:xfrm>
            <a:off x="125700" y="125600"/>
            <a:ext cx="8892900" cy="245280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</p:sp>
      <p:sp>
        <p:nvSpPr>
          <p:cNvPr id="496" name="Google Shape;496;p76"/>
          <p:cNvSpPr txBox="1"/>
          <p:nvPr>
            <p:ph type="title"/>
          </p:nvPr>
        </p:nvSpPr>
        <p:spPr>
          <a:xfrm>
            <a:off x="125700" y="3233475"/>
            <a:ext cx="8768100" cy="1467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None/>
              <a:defRPr b="1" sz="96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Libre Baskerville"/>
              <a:buNone/>
              <a:defRPr b="1" sz="9600">
                <a:solidFill>
                  <a:schemeClr val="dk1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Libre Baskerville"/>
              <a:buNone/>
              <a:defRPr b="1" sz="9600">
                <a:solidFill>
                  <a:schemeClr val="dk1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Libre Baskerville"/>
              <a:buNone/>
              <a:defRPr b="1" sz="9600">
                <a:solidFill>
                  <a:schemeClr val="dk1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Libre Baskerville"/>
              <a:buNone/>
              <a:defRPr b="1" sz="9600">
                <a:solidFill>
                  <a:schemeClr val="dk1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Libre Baskerville"/>
              <a:buNone/>
              <a:defRPr b="1" sz="9600">
                <a:solidFill>
                  <a:schemeClr val="dk1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Libre Baskerville"/>
              <a:buNone/>
              <a:defRPr b="1" sz="9600">
                <a:solidFill>
                  <a:schemeClr val="dk1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Libre Baskerville"/>
              <a:buNone/>
              <a:defRPr b="1" sz="9600">
                <a:solidFill>
                  <a:schemeClr val="dk1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Libre Baskerville"/>
              <a:buNone/>
              <a:defRPr b="1" sz="9600">
                <a:solidFill>
                  <a:schemeClr val="dk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Action">
  <p:cSld name="CUSTOM_9_2">
    <p:bg>
      <p:bgPr>
        <a:solidFill>
          <a:schemeClr val="dk1"/>
        </a:solidFill>
      </p:bgPr>
    </p:bg>
    <p:spTree>
      <p:nvGrpSpPr>
        <p:cNvPr id="497" name="Shape 4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8" name="Google Shape;498;p77"/>
          <p:cNvSpPr/>
          <p:nvPr/>
        </p:nvSpPr>
        <p:spPr>
          <a:xfrm rot="5400000">
            <a:off x="4391175" y="560850"/>
            <a:ext cx="321000" cy="8851800"/>
          </a:xfrm>
          <a:prstGeom prst="round2SameRect">
            <a:avLst>
              <a:gd fmla="val 50000" name="adj1"/>
              <a:gd fmla="val 50000" name="adj2"/>
            </a:avLst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499" name="Google Shape;499;p77"/>
          <p:cNvSpPr txBox="1"/>
          <p:nvPr>
            <p:ph type="title"/>
          </p:nvPr>
        </p:nvSpPr>
        <p:spPr>
          <a:xfrm>
            <a:off x="125700" y="125600"/>
            <a:ext cx="6376800" cy="168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600"/>
              <a:buNone/>
              <a:defRPr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cxnSp>
        <p:nvCxnSpPr>
          <p:cNvPr id="500" name="Google Shape;500;p77"/>
          <p:cNvCxnSpPr/>
          <p:nvPr/>
        </p:nvCxnSpPr>
        <p:spPr>
          <a:xfrm>
            <a:off x="2762250" y="4827750"/>
            <a:ext cx="0" cy="31650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501" name="Google Shape;501;p77"/>
          <p:cNvSpPr txBox="1"/>
          <p:nvPr>
            <p:ph idx="1" type="subTitle"/>
          </p:nvPr>
        </p:nvSpPr>
        <p:spPr>
          <a:xfrm>
            <a:off x="251400" y="4827075"/>
            <a:ext cx="2205900" cy="31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None/>
              <a:defRPr sz="8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>
                <a:solidFill>
                  <a:schemeClr val="lt1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>
                <a:solidFill>
                  <a:schemeClr val="lt1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>
                <a:solidFill>
                  <a:schemeClr val="lt1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>
                <a:solidFill>
                  <a:schemeClr val="lt1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>
                <a:solidFill>
                  <a:schemeClr val="lt1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>
                <a:solidFill>
                  <a:schemeClr val="lt1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>
                <a:solidFill>
                  <a:schemeClr val="lt1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502" name="Google Shape;502;p77"/>
          <p:cNvSpPr txBox="1"/>
          <p:nvPr>
            <p:ph idx="2" type="subTitle"/>
          </p:nvPr>
        </p:nvSpPr>
        <p:spPr>
          <a:xfrm>
            <a:off x="3545100" y="4829700"/>
            <a:ext cx="2053800" cy="31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None/>
              <a:defRPr sz="800">
                <a:solidFill>
                  <a:schemeClr val="l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>
                <a:solidFill>
                  <a:schemeClr val="lt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>
                <a:solidFill>
                  <a:schemeClr val="lt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>
                <a:solidFill>
                  <a:schemeClr val="lt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>
                <a:solidFill>
                  <a:schemeClr val="lt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>
                <a:solidFill>
                  <a:schemeClr val="lt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>
                <a:solidFill>
                  <a:schemeClr val="lt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>
                <a:solidFill>
                  <a:schemeClr val="lt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  <p:cxnSp>
        <p:nvCxnSpPr>
          <p:cNvPr id="503" name="Google Shape;503;p77"/>
          <p:cNvCxnSpPr/>
          <p:nvPr/>
        </p:nvCxnSpPr>
        <p:spPr>
          <a:xfrm>
            <a:off x="0" y="2448900"/>
            <a:ext cx="9144000" cy="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504" name="Google Shape;504;p77"/>
          <p:cNvCxnSpPr/>
          <p:nvPr/>
        </p:nvCxnSpPr>
        <p:spPr>
          <a:xfrm>
            <a:off x="0" y="3382675"/>
            <a:ext cx="9144000" cy="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505" name="Google Shape;505;p77"/>
          <p:cNvCxnSpPr/>
          <p:nvPr/>
        </p:nvCxnSpPr>
        <p:spPr>
          <a:xfrm>
            <a:off x="0" y="4313750"/>
            <a:ext cx="9144000" cy="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506" name="Google Shape;506;p77"/>
          <p:cNvSpPr/>
          <p:nvPr/>
        </p:nvSpPr>
        <p:spPr>
          <a:xfrm>
            <a:off x="251400" y="2063988"/>
            <a:ext cx="4656900" cy="775200"/>
          </a:xfrm>
          <a:prstGeom prst="roundRect">
            <a:avLst>
              <a:gd fmla="val 50000" name="adj"/>
            </a:avLst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507" name="Google Shape;507;p77"/>
          <p:cNvSpPr txBox="1"/>
          <p:nvPr>
            <p:ph idx="3" type="subTitle"/>
          </p:nvPr>
        </p:nvSpPr>
        <p:spPr>
          <a:xfrm>
            <a:off x="251400" y="2063988"/>
            <a:ext cx="4656900" cy="775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oboto Medium"/>
              <a:buNone/>
              <a:defRPr b="0" sz="2400">
                <a:latin typeface="Roboto Medium"/>
                <a:ea typeface="Roboto Medium"/>
                <a:cs typeface="Roboto Medium"/>
                <a:sym typeface="Roboto Medium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9pPr>
          </a:lstStyle>
          <a:p/>
        </p:txBody>
      </p:sp>
      <p:sp>
        <p:nvSpPr>
          <p:cNvPr id="508" name="Google Shape;508;p77"/>
          <p:cNvSpPr/>
          <p:nvPr/>
        </p:nvSpPr>
        <p:spPr>
          <a:xfrm>
            <a:off x="2243550" y="2995063"/>
            <a:ext cx="4656900" cy="775200"/>
          </a:xfrm>
          <a:prstGeom prst="roundRect">
            <a:avLst>
              <a:gd fmla="val 50000" name="adj"/>
            </a:avLst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509" name="Google Shape;509;p77"/>
          <p:cNvSpPr txBox="1"/>
          <p:nvPr>
            <p:ph idx="4" type="subTitle"/>
          </p:nvPr>
        </p:nvSpPr>
        <p:spPr>
          <a:xfrm>
            <a:off x="2243550" y="2995075"/>
            <a:ext cx="4656900" cy="775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oboto Medium"/>
              <a:buNone/>
              <a:defRPr b="0" sz="2400">
                <a:latin typeface="Roboto Medium"/>
                <a:ea typeface="Roboto Medium"/>
                <a:cs typeface="Roboto Medium"/>
                <a:sym typeface="Roboto Medium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9pPr>
          </a:lstStyle>
          <a:p/>
        </p:txBody>
      </p:sp>
      <p:sp>
        <p:nvSpPr>
          <p:cNvPr id="510" name="Google Shape;510;p77"/>
          <p:cNvSpPr/>
          <p:nvPr/>
        </p:nvSpPr>
        <p:spPr>
          <a:xfrm>
            <a:off x="4236800" y="3926150"/>
            <a:ext cx="4656900" cy="775200"/>
          </a:xfrm>
          <a:prstGeom prst="roundRect">
            <a:avLst>
              <a:gd fmla="val 50000" name="adj"/>
            </a:avLst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511" name="Google Shape;511;p77"/>
          <p:cNvSpPr txBox="1"/>
          <p:nvPr>
            <p:ph idx="5" type="subTitle"/>
          </p:nvPr>
        </p:nvSpPr>
        <p:spPr>
          <a:xfrm>
            <a:off x="4236800" y="3926163"/>
            <a:ext cx="4656900" cy="775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oboto Medium"/>
              <a:buNone/>
              <a:defRPr b="0" sz="2400">
                <a:latin typeface="Roboto Medium"/>
                <a:ea typeface="Roboto Medium"/>
                <a:cs typeface="Roboto Medium"/>
                <a:sym typeface="Roboto Medium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9pPr>
          </a:lstStyle>
          <a:p/>
        </p:txBody>
      </p:sp>
      <p:sp>
        <p:nvSpPr>
          <p:cNvPr id="512" name="Google Shape;512;p77"/>
          <p:cNvSpPr txBox="1"/>
          <p:nvPr>
            <p:ph idx="6" type="subTitle"/>
          </p:nvPr>
        </p:nvSpPr>
        <p:spPr>
          <a:xfrm>
            <a:off x="5831000" y="125600"/>
            <a:ext cx="2140500" cy="40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>
                <a:solidFill>
                  <a:schemeClr val="lt1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>
                <a:solidFill>
                  <a:schemeClr val="lt1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>
                <a:solidFill>
                  <a:schemeClr val="lt1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>
                <a:solidFill>
                  <a:schemeClr val="lt1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>
                <a:solidFill>
                  <a:schemeClr val="lt1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>
                <a:solidFill>
                  <a:schemeClr val="lt1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>
                <a:solidFill>
                  <a:schemeClr val="lt1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513" name="Google Shape;513;p77"/>
          <p:cNvSpPr txBox="1"/>
          <p:nvPr>
            <p:ph idx="7" type="body"/>
          </p:nvPr>
        </p:nvSpPr>
        <p:spPr>
          <a:xfrm>
            <a:off x="5831000" y="773325"/>
            <a:ext cx="3187200" cy="116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1pPr>
            <a:lvl2pPr indent="-3175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indent="-3175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indent="-3175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indent="-3175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indent="-3175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indent="-3175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indent="-3175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indent="-3175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514" name="Google Shape;514;p77"/>
          <p:cNvSpPr/>
          <p:nvPr/>
        </p:nvSpPr>
        <p:spPr>
          <a:xfrm rot="5400000">
            <a:off x="8611250" y="4735800"/>
            <a:ext cx="321000" cy="494100"/>
          </a:xfrm>
          <a:prstGeom prst="round2SameRect">
            <a:avLst>
              <a:gd fmla="val 50000" name="adj1"/>
              <a:gd fmla="val 0" name="adj2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515" name="Google Shape;515;p77"/>
          <p:cNvSpPr txBox="1"/>
          <p:nvPr>
            <p:ph idx="12" type="sldNum"/>
          </p:nvPr>
        </p:nvSpPr>
        <p:spPr>
          <a:xfrm>
            <a:off x="8526500" y="4822375"/>
            <a:ext cx="490500" cy="321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1" i="0" sz="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1" i="0" sz="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1" i="0" sz="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1" i="0" sz="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1" i="0" sz="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1" i="0" sz="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1" i="0" sz="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1" i="0" sz="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1" i="0" sz="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asks">
  <p:cSld name="CUSTOM_9_1_1">
    <p:spTree>
      <p:nvGrpSpPr>
        <p:cNvPr id="516" name="Shape 5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7" name="Google Shape;517;p78"/>
          <p:cNvSpPr/>
          <p:nvPr/>
        </p:nvSpPr>
        <p:spPr>
          <a:xfrm rot="5400000">
            <a:off x="4391175" y="560850"/>
            <a:ext cx="321000" cy="8851800"/>
          </a:xfrm>
          <a:prstGeom prst="round2SameRect">
            <a:avLst>
              <a:gd fmla="val 50000" name="adj1"/>
              <a:gd fmla="val 50000" name="adj2"/>
            </a:avLst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518" name="Google Shape;518;p78"/>
          <p:cNvCxnSpPr/>
          <p:nvPr/>
        </p:nvCxnSpPr>
        <p:spPr>
          <a:xfrm>
            <a:off x="2762250" y="4827350"/>
            <a:ext cx="0" cy="31680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519" name="Google Shape;519;p78"/>
          <p:cNvSpPr txBox="1"/>
          <p:nvPr>
            <p:ph idx="1" type="subTitle"/>
          </p:nvPr>
        </p:nvSpPr>
        <p:spPr>
          <a:xfrm>
            <a:off x="251400" y="4827075"/>
            <a:ext cx="2205900" cy="31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/>
        </p:txBody>
      </p:sp>
      <p:sp>
        <p:nvSpPr>
          <p:cNvPr id="520" name="Google Shape;520;p78"/>
          <p:cNvSpPr txBox="1"/>
          <p:nvPr>
            <p:ph idx="2" type="subTitle"/>
          </p:nvPr>
        </p:nvSpPr>
        <p:spPr>
          <a:xfrm>
            <a:off x="3545100" y="4829700"/>
            <a:ext cx="2053800" cy="31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/>
        </p:txBody>
      </p:sp>
      <p:sp>
        <p:nvSpPr>
          <p:cNvPr id="521" name="Google Shape;521;p78"/>
          <p:cNvSpPr/>
          <p:nvPr/>
        </p:nvSpPr>
        <p:spPr>
          <a:xfrm>
            <a:off x="6628100" y="2061300"/>
            <a:ext cx="2265600" cy="2640300"/>
          </a:xfrm>
          <a:prstGeom prst="roundRect">
            <a:avLst>
              <a:gd fmla="val 16667" name="adj"/>
            </a:avLst>
          </a:prstGeom>
          <a:noFill/>
          <a:ln cap="flat" cmpd="sng" w="9525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22" name="Google Shape;522;p78"/>
          <p:cNvSpPr/>
          <p:nvPr/>
        </p:nvSpPr>
        <p:spPr>
          <a:xfrm>
            <a:off x="3439750" y="2061300"/>
            <a:ext cx="2265600" cy="2640300"/>
          </a:xfrm>
          <a:prstGeom prst="roundRect">
            <a:avLst>
              <a:gd fmla="val 16667" name="adj"/>
            </a:avLst>
          </a:prstGeom>
          <a:noFill/>
          <a:ln cap="flat" cmpd="sng" w="9525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23" name="Google Shape;523;p78"/>
          <p:cNvSpPr/>
          <p:nvPr/>
        </p:nvSpPr>
        <p:spPr>
          <a:xfrm>
            <a:off x="251400" y="2061300"/>
            <a:ext cx="2265600" cy="2640300"/>
          </a:xfrm>
          <a:prstGeom prst="roundRect">
            <a:avLst>
              <a:gd fmla="val 16667" name="adj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24" name="Google Shape;524;p78"/>
          <p:cNvSpPr txBox="1"/>
          <p:nvPr>
            <p:ph type="title"/>
          </p:nvPr>
        </p:nvSpPr>
        <p:spPr>
          <a:xfrm>
            <a:off x="125700" y="125600"/>
            <a:ext cx="6376800" cy="168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Roboto"/>
                <a:ea typeface="Roboto"/>
                <a:cs typeface="Roboto"/>
                <a:sym typeface="Roboto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Roboto"/>
                <a:ea typeface="Roboto"/>
                <a:cs typeface="Roboto"/>
                <a:sym typeface="Roboto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Roboto"/>
                <a:ea typeface="Roboto"/>
                <a:cs typeface="Roboto"/>
                <a:sym typeface="Roboto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Roboto"/>
                <a:ea typeface="Roboto"/>
                <a:cs typeface="Roboto"/>
                <a:sym typeface="Roboto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Roboto"/>
                <a:ea typeface="Roboto"/>
                <a:cs typeface="Roboto"/>
                <a:sym typeface="Roboto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Roboto"/>
                <a:ea typeface="Roboto"/>
                <a:cs typeface="Roboto"/>
                <a:sym typeface="Roboto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Roboto"/>
                <a:ea typeface="Roboto"/>
                <a:cs typeface="Roboto"/>
                <a:sym typeface="Roboto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525" name="Google Shape;525;p78"/>
          <p:cNvSpPr txBox="1"/>
          <p:nvPr>
            <p:ph idx="3" type="title"/>
          </p:nvPr>
        </p:nvSpPr>
        <p:spPr>
          <a:xfrm>
            <a:off x="251525" y="1585400"/>
            <a:ext cx="2265600" cy="47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526" name="Google Shape;526;p78"/>
          <p:cNvSpPr txBox="1"/>
          <p:nvPr>
            <p:ph idx="4" type="title"/>
          </p:nvPr>
        </p:nvSpPr>
        <p:spPr>
          <a:xfrm>
            <a:off x="3439750" y="1585400"/>
            <a:ext cx="2265600" cy="47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527" name="Google Shape;527;p78"/>
          <p:cNvSpPr txBox="1"/>
          <p:nvPr>
            <p:ph idx="5" type="title"/>
          </p:nvPr>
        </p:nvSpPr>
        <p:spPr>
          <a:xfrm>
            <a:off x="6627975" y="1585400"/>
            <a:ext cx="2265600" cy="47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528" name="Google Shape;528;p78"/>
          <p:cNvSpPr/>
          <p:nvPr/>
        </p:nvSpPr>
        <p:spPr>
          <a:xfrm rot="5400000">
            <a:off x="8611250" y="4735800"/>
            <a:ext cx="321000" cy="494100"/>
          </a:xfrm>
          <a:prstGeom prst="round2SameRect">
            <a:avLst>
              <a:gd fmla="val 50000" name="adj1"/>
              <a:gd fmla="val 0" name="adj2"/>
            </a:avLst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529" name="Google Shape;529;p78"/>
          <p:cNvSpPr txBox="1"/>
          <p:nvPr>
            <p:ph idx="12" type="sldNum"/>
          </p:nvPr>
        </p:nvSpPr>
        <p:spPr>
          <a:xfrm>
            <a:off x="8526500" y="4822375"/>
            <a:ext cx="490500" cy="321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1" i="0" sz="8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1" i="0" sz="8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1" i="0" sz="8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1" i="0" sz="8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1" i="0" sz="8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1" i="0" sz="8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1" i="0" sz="8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1" i="0" sz="8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1" i="0" sz="8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40" Type="http://schemas.openxmlformats.org/officeDocument/2006/relationships/slideLayout" Target="../slideLayouts/slideLayout40.xml"/><Relationship Id="rId42" Type="http://schemas.openxmlformats.org/officeDocument/2006/relationships/slideLayout" Target="../slideLayouts/slideLayout42.xml"/><Relationship Id="rId41" Type="http://schemas.openxmlformats.org/officeDocument/2006/relationships/slideLayout" Target="../slideLayouts/slideLayout41.xml"/><Relationship Id="rId44" Type="http://schemas.openxmlformats.org/officeDocument/2006/relationships/slideLayout" Target="../slideLayouts/slideLayout44.xml"/><Relationship Id="rId43" Type="http://schemas.openxmlformats.org/officeDocument/2006/relationships/slideLayout" Target="../slideLayouts/slideLayout43.xml"/><Relationship Id="rId46" Type="http://schemas.openxmlformats.org/officeDocument/2006/relationships/slideLayout" Target="../slideLayouts/slideLayout46.xml"/><Relationship Id="rId45" Type="http://schemas.openxmlformats.org/officeDocument/2006/relationships/slideLayout" Target="../slideLayouts/slideLayout45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48" Type="http://schemas.openxmlformats.org/officeDocument/2006/relationships/slideLayout" Target="../slideLayouts/slideLayout48.xml"/><Relationship Id="rId47" Type="http://schemas.openxmlformats.org/officeDocument/2006/relationships/slideLayout" Target="../slideLayouts/slideLayout47.xml"/><Relationship Id="rId49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31" Type="http://schemas.openxmlformats.org/officeDocument/2006/relationships/slideLayout" Target="../slideLayouts/slideLayout31.xml"/><Relationship Id="rId30" Type="http://schemas.openxmlformats.org/officeDocument/2006/relationships/slideLayout" Target="../slideLayouts/slideLayout30.xml"/><Relationship Id="rId33" Type="http://schemas.openxmlformats.org/officeDocument/2006/relationships/slideLayout" Target="../slideLayouts/slideLayout33.xml"/><Relationship Id="rId32" Type="http://schemas.openxmlformats.org/officeDocument/2006/relationships/slideLayout" Target="../slideLayouts/slideLayout32.xml"/><Relationship Id="rId35" Type="http://schemas.openxmlformats.org/officeDocument/2006/relationships/slideLayout" Target="../slideLayouts/slideLayout35.xml"/><Relationship Id="rId34" Type="http://schemas.openxmlformats.org/officeDocument/2006/relationships/slideLayout" Target="../slideLayouts/slideLayout34.xml"/><Relationship Id="rId37" Type="http://schemas.openxmlformats.org/officeDocument/2006/relationships/slideLayout" Target="../slideLayouts/slideLayout37.xml"/><Relationship Id="rId36" Type="http://schemas.openxmlformats.org/officeDocument/2006/relationships/slideLayout" Target="../slideLayouts/slideLayout36.xml"/><Relationship Id="rId39" Type="http://schemas.openxmlformats.org/officeDocument/2006/relationships/slideLayout" Target="../slideLayouts/slideLayout39.xml"/><Relationship Id="rId38" Type="http://schemas.openxmlformats.org/officeDocument/2006/relationships/slideLayout" Target="../slideLayouts/slideLayout38.xml"/><Relationship Id="rId20" Type="http://schemas.openxmlformats.org/officeDocument/2006/relationships/slideLayout" Target="../slideLayouts/slideLayout20.xml"/><Relationship Id="rId22" Type="http://schemas.openxmlformats.org/officeDocument/2006/relationships/slideLayout" Target="../slideLayouts/slideLayout22.xml"/><Relationship Id="rId21" Type="http://schemas.openxmlformats.org/officeDocument/2006/relationships/slideLayout" Target="../slideLayouts/slideLayout21.xml"/><Relationship Id="rId24" Type="http://schemas.openxmlformats.org/officeDocument/2006/relationships/slideLayout" Target="../slideLayouts/slideLayout24.xml"/><Relationship Id="rId23" Type="http://schemas.openxmlformats.org/officeDocument/2006/relationships/slideLayout" Target="../slideLayouts/slideLayout23.xml"/><Relationship Id="rId26" Type="http://schemas.openxmlformats.org/officeDocument/2006/relationships/slideLayout" Target="../slideLayouts/slideLayout26.xml"/><Relationship Id="rId25" Type="http://schemas.openxmlformats.org/officeDocument/2006/relationships/slideLayout" Target="../slideLayouts/slideLayout25.xml"/><Relationship Id="rId28" Type="http://schemas.openxmlformats.org/officeDocument/2006/relationships/slideLayout" Target="../slideLayouts/slideLayout28.xml"/><Relationship Id="rId27" Type="http://schemas.openxmlformats.org/officeDocument/2006/relationships/slideLayout" Target="../slideLayouts/slideLayout27.xml"/><Relationship Id="rId29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7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16.xml"/><Relationship Id="rId19" Type="http://schemas.openxmlformats.org/officeDocument/2006/relationships/slideLayout" Target="../slideLayouts/slideLayout19.xml"/><Relationship Id="rId18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30"/>
          <p:cNvSpPr txBox="1"/>
          <p:nvPr>
            <p:ph type="title"/>
          </p:nvPr>
        </p:nvSpPr>
        <p:spPr>
          <a:xfrm>
            <a:off x="229050" y="0"/>
            <a:ext cx="8685900" cy="2019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Libre Baskerville"/>
              <a:buNone/>
              <a:defRPr b="0" i="0" sz="5600" u="none" cap="none" strike="noStrike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Libre Baskerville"/>
              <a:buNone/>
              <a:defRPr b="0" i="0" sz="1400" u="none" cap="none" strike="noStrike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Libre Baskerville"/>
              <a:buNone/>
              <a:defRPr b="0" i="0" sz="1400" u="none" cap="none" strike="noStrike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Libre Baskerville"/>
              <a:buNone/>
              <a:defRPr b="0" i="0" sz="1400" u="none" cap="none" strike="noStrike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Libre Baskerville"/>
              <a:buNone/>
              <a:defRPr b="0" i="0" sz="1400" u="none" cap="none" strike="noStrike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Libre Baskerville"/>
              <a:buNone/>
              <a:defRPr b="0" i="0" sz="1400" u="none" cap="none" strike="noStrike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Libre Baskerville"/>
              <a:buNone/>
              <a:defRPr b="0" i="0" sz="1400" u="none" cap="none" strike="noStrike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Libre Baskerville"/>
              <a:buNone/>
              <a:defRPr b="0" i="0" sz="1400" u="none" cap="none" strike="noStrike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Libre Baskerville"/>
              <a:buNone/>
              <a:defRPr b="0" i="0" sz="1400" u="none" cap="none" strike="noStrike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defRPr>
            </a:lvl9pPr>
          </a:lstStyle>
          <a:p/>
        </p:txBody>
      </p:sp>
      <p:sp>
        <p:nvSpPr>
          <p:cNvPr id="7" name="Google Shape;7;p30"/>
          <p:cNvSpPr txBox="1"/>
          <p:nvPr>
            <p:ph idx="1" type="body"/>
          </p:nvPr>
        </p:nvSpPr>
        <p:spPr>
          <a:xfrm>
            <a:off x="280800" y="2705300"/>
            <a:ext cx="3906900" cy="1931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●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3175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○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3175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■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-3175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●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-3175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○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3175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■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-3175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●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-3175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○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-3175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■"/>
              <a:defRPr b="0" i="0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8" name="Google Shape;8;p30"/>
          <p:cNvSpPr txBox="1"/>
          <p:nvPr>
            <p:ph idx="12" type="sldNum"/>
          </p:nvPr>
        </p:nvSpPr>
        <p:spPr>
          <a:xfrm>
            <a:off x="8653375" y="4829350"/>
            <a:ext cx="490500" cy="31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1" i="0" sz="8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1" i="0" sz="8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1" i="0" sz="8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1" i="0" sz="8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1" i="0" sz="8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1" i="0" sz="8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1" i="0" sz="8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1" i="0" sz="8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1" i="0" sz="8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  <p:sldLayoutId id="2147483669" r:id="rId21"/>
    <p:sldLayoutId id="2147483670" r:id="rId22"/>
    <p:sldLayoutId id="2147483671" r:id="rId23"/>
    <p:sldLayoutId id="2147483672" r:id="rId24"/>
    <p:sldLayoutId id="2147483673" r:id="rId25"/>
    <p:sldLayoutId id="2147483674" r:id="rId26"/>
    <p:sldLayoutId id="2147483675" r:id="rId27"/>
    <p:sldLayoutId id="2147483676" r:id="rId28"/>
    <p:sldLayoutId id="2147483677" r:id="rId29"/>
    <p:sldLayoutId id="2147483678" r:id="rId30"/>
    <p:sldLayoutId id="2147483679" r:id="rId31"/>
    <p:sldLayoutId id="2147483680" r:id="rId32"/>
    <p:sldLayoutId id="2147483681" r:id="rId33"/>
    <p:sldLayoutId id="2147483682" r:id="rId34"/>
    <p:sldLayoutId id="2147483683" r:id="rId35"/>
    <p:sldLayoutId id="2147483684" r:id="rId36"/>
    <p:sldLayoutId id="2147483685" r:id="rId37"/>
    <p:sldLayoutId id="2147483686" r:id="rId38"/>
    <p:sldLayoutId id="2147483687" r:id="rId39"/>
    <p:sldLayoutId id="2147483688" r:id="rId40"/>
    <p:sldLayoutId id="2147483689" r:id="rId41"/>
    <p:sldLayoutId id="2147483690" r:id="rId42"/>
    <p:sldLayoutId id="2147483691" r:id="rId43"/>
    <p:sldLayoutId id="2147483692" r:id="rId44"/>
    <p:sldLayoutId id="2147483693" r:id="rId45"/>
    <p:sldLayoutId id="2147483694" r:id="rId46"/>
    <p:sldLayoutId id="2147483695" r:id="rId47"/>
    <p:sldLayoutId id="2147483696" r:id="rId48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>
        <p15:guide id="1" pos="79">
          <p15:clr>
            <a:srgbClr val="E46962"/>
          </p15:clr>
        </p15:guide>
        <p15:guide id="2" pos="158">
          <p15:clr>
            <a:srgbClr val="E46962"/>
          </p15:clr>
        </p15:guide>
        <p15:guide id="3" orient="horz" pos="79">
          <p15:clr>
            <a:srgbClr val="E46962"/>
          </p15:clr>
        </p15:guide>
        <p15:guide id="4" pos="581">
          <p15:clr>
            <a:srgbClr val="E46962"/>
          </p15:clr>
        </p15:guide>
        <p15:guide id="5" pos="660">
          <p15:clr>
            <a:srgbClr val="E46962"/>
          </p15:clr>
        </p15:guide>
        <p15:guide id="6" pos="1083">
          <p15:clr>
            <a:srgbClr val="E46962"/>
          </p15:clr>
        </p15:guide>
        <p15:guide id="7" pos="1163">
          <p15:clr>
            <a:srgbClr val="E46962"/>
          </p15:clr>
        </p15:guide>
        <p15:guide id="8" pos="1585">
          <p15:clr>
            <a:srgbClr val="E46962"/>
          </p15:clr>
        </p15:guide>
        <p15:guide id="9" pos="1665">
          <p15:clr>
            <a:srgbClr val="E46962"/>
          </p15:clr>
        </p15:guide>
        <p15:guide id="10" pos="2088">
          <p15:clr>
            <a:srgbClr val="E46962"/>
          </p15:clr>
        </p15:guide>
        <p15:guide id="11" pos="2167">
          <p15:clr>
            <a:srgbClr val="E46962"/>
          </p15:clr>
        </p15:guide>
        <p15:guide id="12" pos="2590">
          <p15:clr>
            <a:srgbClr val="E46962"/>
          </p15:clr>
        </p15:guide>
        <p15:guide id="13" pos="2669">
          <p15:clr>
            <a:srgbClr val="E46962"/>
          </p15:clr>
        </p15:guide>
        <p15:guide id="14" pos="3092">
          <p15:clr>
            <a:srgbClr val="E46962"/>
          </p15:clr>
        </p15:guide>
        <p15:guide id="15" pos="3171">
          <p15:clr>
            <a:srgbClr val="E46962"/>
          </p15:clr>
        </p15:guide>
        <p15:guide id="16" pos="3594">
          <p15:clr>
            <a:srgbClr val="E46962"/>
          </p15:clr>
        </p15:guide>
        <p15:guide id="17" pos="3673">
          <p15:clr>
            <a:srgbClr val="E46962"/>
          </p15:clr>
        </p15:guide>
        <p15:guide id="18" pos="4096">
          <p15:clr>
            <a:srgbClr val="E46962"/>
          </p15:clr>
        </p15:guide>
        <p15:guide id="19" pos="4175">
          <p15:clr>
            <a:srgbClr val="E46962"/>
          </p15:clr>
        </p15:guide>
        <p15:guide id="20" pos="4598">
          <p15:clr>
            <a:srgbClr val="E46962"/>
          </p15:clr>
        </p15:guide>
        <p15:guide id="21" pos="4677">
          <p15:clr>
            <a:srgbClr val="E46962"/>
          </p15:clr>
        </p15:guide>
        <p15:guide id="22" pos="5100">
          <p15:clr>
            <a:srgbClr val="E46962"/>
          </p15:clr>
        </p15:guide>
        <p15:guide id="23" pos="5179">
          <p15:clr>
            <a:srgbClr val="E46962"/>
          </p15:clr>
        </p15:guide>
        <p15:guide id="24" pos="5602">
          <p15:clr>
            <a:srgbClr val="E46962"/>
          </p15:clr>
        </p15:guide>
        <p15:guide id="25" pos="5681">
          <p15:clr>
            <a:srgbClr val="E46962"/>
          </p15:clr>
        </p15:guide>
        <p15:guide id="26" orient="horz" pos="2961">
          <p15:clr>
            <a:srgbClr val="E46962"/>
          </p15:clr>
        </p15:guide>
      </p15:sldGuideLst>
    </p:ext>
  </p:extLst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3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8.xml"/><Relationship Id="rId3" Type="http://schemas.openxmlformats.org/officeDocument/2006/relationships/hyperlink" Target="https://youtu.be/NYbgojs6C-M" TargetMode="Externa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1.xml"/><Relationship Id="rId3" Type="http://schemas.openxmlformats.org/officeDocument/2006/relationships/hyperlink" Target="https://youtu.be/q8b8GNBcDIM" TargetMode="Externa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6.xml"/><Relationship Id="rId3" Type="http://schemas.openxmlformats.org/officeDocument/2006/relationships/hyperlink" Target="http://gamma.ai" TargetMode="External"/><Relationship Id="rId4" Type="http://schemas.openxmlformats.org/officeDocument/2006/relationships/hyperlink" Target="https://youtu.be/q8b8GNBcDIM" TargetMode="Externa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7.xml"/><Relationship Id="rId3" Type="http://schemas.openxmlformats.org/officeDocument/2006/relationships/hyperlink" Target="http://fireflies.ai" TargetMode="External"/><Relationship Id="rId4" Type="http://schemas.openxmlformats.org/officeDocument/2006/relationships/image" Target="../media/image5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4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1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2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3" name="Shape 5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4" name="Google Shape;534;p1"/>
          <p:cNvSpPr txBox="1"/>
          <p:nvPr>
            <p:ph type="title"/>
          </p:nvPr>
        </p:nvSpPr>
        <p:spPr>
          <a:xfrm>
            <a:off x="440900" y="1777925"/>
            <a:ext cx="8318400" cy="1138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b="1" lang="en" sz="3600"/>
              <a:t>AI &amp; Outcome-Based Education: </a:t>
            </a:r>
            <a:r>
              <a:rPr b="1" lang="en" sz="2500"/>
              <a:t>Teaching Smarter in the Age of Generative AI</a:t>
            </a:r>
            <a:endParaRPr b="1" sz="25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t/>
            </a:r>
            <a:endParaRPr/>
          </a:p>
        </p:txBody>
      </p:sp>
      <p:sp>
        <p:nvSpPr>
          <p:cNvPr id="535" name="Google Shape;535;p1"/>
          <p:cNvSpPr txBox="1"/>
          <p:nvPr>
            <p:ph idx="4" type="body"/>
          </p:nvPr>
        </p:nvSpPr>
        <p:spPr>
          <a:xfrm>
            <a:off x="5139500" y="4333375"/>
            <a:ext cx="3878700" cy="684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92500" lnSpcReduction="20000"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7647"/>
              <a:buNone/>
            </a:pPr>
            <a:r>
              <a:rPr b="1" lang="en"/>
              <a:t>Jason T. Owen, DBA</a:t>
            </a:r>
            <a:endParaRPr b="1"/>
          </a:p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7647"/>
              <a:buNone/>
            </a:pPr>
            <a:r>
              <a:rPr lang="en"/>
              <a:t>Presented at: Murray State University</a:t>
            </a:r>
            <a:endParaRPr/>
          </a:p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7647"/>
              <a:buNone/>
            </a:pPr>
            <a:r>
              <a:rPr lang="en"/>
              <a:t>July 2025</a:t>
            </a:r>
            <a:endParaRPr/>
          </a:p>
        </p:txBody>
      </p:sp>
      <p:pic>
        <p:nvPicPr>
          <p:cNvPr id="536" name="Google Shape;536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9400" y="4479325"/>
            <a:ext cx="3178399" cy="5385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40" name="Shape 5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1" name="Google Shape;541;p2"/>
          <p:cNvSpPr txBox="1"/>
          <p:nvPr>
            <p:ph idx="3" type="title"/>
          </p:nvPr>
        </p:nvSpPr>
        <p:spPr>
          <a:xfrm>
            <a:off x="1795725" y="1698525"/>
            <a:ext cx="5432400" cy="470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b="1" lang="en" sz="3100"/>
              <a:t>Dr. Jason T Owen, DBA</a:t>
            </a:r>
            <a:endParaRPr b="1" sz="3100"/>
          </a:p>
        </p:txBody>
      </p:sp>
      <p:sp>
        <p:nvSpPr>
          <p:cNvPr id="542" name="Google Shape;542;p2"/>
          <p:cNvSpPr txBox="1"/>
          <p:nvPr>
            <p:ph idx="5" type="subTitle"/>
          </p:nvPr>
        </p:nvSpPr>
        <p:spPr>
          <a:xfrm>
            <a:off x="1846275" y="2222300"/>
            <a:ext cx="56205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r>
              <a:rPr lang="en"/>
              <a:t>Assistant Professor of Computer Science and Information Systems</a:t>
            </a:r>
            <a:endParaRPr/>
          </a:p>
        </p:txBody>
      </p:sp>
      <p:sp>
        <p:nvSpPr>
          <p:cNvPr id="543" name="Google Shape;543;p2"/>
          <p:cNvSpPr txBox="1"/>
          <p:nvPr>
            <p:ph idx="7" type="subTitle"/>
          </p:nvPr>
        </p:nvSpPr>
        <p:spPr>
          <a:xfrm>
            <a:off x="417050" y="4783500"/>
            <a:ext cx="2205900" cy="31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</a:pPr>
            <a:r>
              <a:rPr b="1" lang="en" sz="1300"/>
              <a:t>Murray State University</a:t>
            </a:r>
            <a:endParaRPr b="1" sz="1300"/>
          </a:p>
        </p:txBody>
      </p:sp>
      <p:sp>
        <p:nvSpPr>
          <p:cNvPr id="544" name="Google Shape;544;p2"/>
          <p:cNvSpPr txBox="1"/>
          <p:nvPr>
            <p:ph idx="8" type="subTitle"/>
          </p:nvPr>
        </p:nvSpPr>
        <p:spPr>
          <a:xfrm>
            <a:off x="3407825" y="4739775"/>
            <a:ext cx="4883100" cy="31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</a:pPr>
            <a:r>
              <a:rPr b="1" lang="en" sz="1800"/>
              <a:t>https://www.drjasontowen.com</a:t>
            </a:r>
            <a:endParaRPr b="1" sz="1800"/>
          </a:p>
        </p:txBody>
      </p:sp>
      <p:sp>
        <p:nvSpPr>
          <p:cNvPr id="545" name="Google Shape;545;p2"/>
          <p:cNvSpPr txBox="1"/>
          <p:nvPr>
            <p:ph idx="20" type="title"/>
          </p:nvPr>
        </p:nvSpPr>
        <p:spPr>
          <a:xfrm>
            <a:off x="507600" y="204225"/>
            <a:ext cx="8636400" cy="1280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</a:pPr>
            <a:r>
              <a:rPr lang="en"/>
              <a:t>Presenter</a:t>
            </a:r>
            <a:endParaRPr/>
          </a:p>
        </p:txBody>
      </p:sp>
      <p:sp>
        <p:nvSpPr>
          <p:cNvPr id="546" name="Google Shape;546;p2"/>
          <p:cNvSpPr txBox="1"/>
          <p:nvPr>
            <p:ph idx="12" type="sldNum"/>
          </p:nvPr>
        </p:nvSpPr>
        <p:spPr>
          <a:xfrm>
            <a:off x="8526500" y="4822375"/>
            <a:ext cx="490500" cy="321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547" name="Google Shape;547;p2"/>
          <p:cNvSpPr txBox="1"/>
          <p:nvPr/>
        </p:nvSpPr>
        <p:spPr>
          <a:xfrm>
            <a:off x="1892400" y="2867550"/>
            <a:ext cx="4689300" cy="83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2100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rPr>
              <a:t>Teacher, Speaker, Theologian, Computer Scientist and AI Futurist </a:t>
            </a:r>
            <a:endParaRPr sz="2100"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51" name="Shape 5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" name="Google Shape;552;g36e2fd6051b_0_18"/>
          <p:cNvSpPr txBox="1"/>
          <p:nvPr>
            <p:ph idx="3" type="title"/>
          </p:nvPr>
        </p:nvSpPr>
        <p:spPr>
          <a:xfrm>
            <a:off x="250825" y="414700"/>
            <a:ext cx="5432400" cy="470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b="1" lang="en" sz="1700"/>
              <a:t>Dr. Jason T Owen, DBA</a:t>
            </a:r>
            <a:endParaRPr b="1" sz="1700"/>
          </a:p>
        </p:txBody>
      </p:sp>
      <p:sp>
        <p:nvSpPr>
          <p:cNvPr id="553" name="Google Shape;553;g36e2fd6051b_0_18"/>
          <p:cNvSpPr txBox="1"/>
          <p:nvPr>
            <p:ph idx="7" type="subTitle"/>
          </p:nvPr>
        </p:nvSpPr>
        <p:spPr>
          <a:xfrm>
            <a:off x="417050" y="4783500"/>
            <a:ext cx="2205900" cy="31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</a:pPr>
            <a:r>
              <a:rPr b="1" lang="en" sz="1300"/>
              <a:t>Murray State University</a:t>
            </a:r>
            <a:endParaRPr b="1" sz="1300"/>
          </a:p>
        </p:txBody>
      </p:sp>
      <p:sp>
        <p:nvSpPr>
          <p:cNvPr id="554" name="Google Shape;554;g36e2fd6051b_0_18"/>
          <p:cNvSpPr txBox="1"/>
          <p:nvPr>
            <p:ph idx="8" type="subTitle"/>
          </p:nvPr>
        </p:nvSpPr>
        <p:spPr>
          <a:xfrm>
            <a:off x="3407825" y="4739775"/>
            <a:ext cx="4883100" cy="31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</a:pPr>
            <a:r>
              <a:rPr b="1" lang="en" sz="1800"/>
              <a:t>https://www.drjasontowen.com</a:t>
            </a:r>
            <a:endParaRPr b="1" sz="1800"/>
          </a:p>
        </p:txBody>
      </p:sp>
      <p:pic>
        <p:nvPicPr>
          <p:cNvPr id="555" name="Google Shape;555;g36e2fd6051b_0_18" title="PIC_Owen.jpg"/>
          <p:cNvPicPr preferRelativeResize="0"/>
          <p:nvPr>
            <p:ph idx="9" type="pic"/>
          </p:nvPr>
        </p:nvPicPr>
        <p:blipFill rotWithShape="1">
          <a:blip r:embed="rId3">
            <a:alphaModFix/>
          </a:blip>
          <a:srcRect b="2171" l="0" r="0" t="2171"/>
          <a:stretch/>
        </p:blipFill>
        <p:spPr>
          <a:xfrm>
            <a:off x="377225" y="1103700"/>
            <a:ext cx="2346600" cy="299280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</p:pic>
      <p:sp>
        <p:nvSpPr>
          <p:cNvPr id="556" name="Google Shape;556;g36e2fd6051b_0_18"/>
          <p:cNvSpPr txBox="1"/>
          <p:nvPr>
            <p:ph idx="12" type="sldNum"/>
          </p:nvPr>
        </p:nvSpPr>
        <p:spPr>
          <a:xfrm>
            <a:off x="8526500" y="4822375"/>
            <a:ext cx="490500" cy="321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557" name="Google Shape;557;g36e2fd6051b_0_18"/>
          <p:cNvSpPr txBox="1"/>
          <p:nvPr/>
        </p:nvSpPr>
        <p:spPr>
          <a:xfrm>
            <a:off x="3187600" y="647950"/>
            <a:ext cx="5903100" cy="398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u="sng"/>
              <a:t>Relevant Works Include:</a:t>
            </a:r>
            <a:endParaRPr u="sng"/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An Unconventional Application of the A* Search Agent in Uncertain Times :</a:t>
            </a:r>
            <a:endParaRPr/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5th International Engineering and Technology Management Summit, Istanbul, Turkey</a:t>
            </a:r>
            <a:endParaRPr/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Uncertain Times | Textbook Chapter: </a:t>
            </a:r>
            <a:endParaRPr/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Engineering and Technology Management in Challenging Times (pp. 339-348). </a:t>
            </a:r>
            <a:endParaRPr/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Objective Based Learning and your AI Assistant: Presented at Educational Gathering Conference in Bangalore, India June 2025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u="sng"/>
              <a:t>Recent Research &amp; Relevant Works Include: </a:t>
            </a:r>
            <a:endParaRPr u="sng"/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Empowering Educators in the Age of Generative AI: Pedagogy in an AI World</a:t>
            </a:r>
            <a:endParaRPr/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Beyond the Fear of an AI Takeover: AI is not the Enemy of Education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61" name="Shape 5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2" name="Google Shape;562;p3"/>
          <p:cNvSpPr txBox="1"/>
          <p:nvPr>
            <p:ph type="title"/>
          </p:nvPr>
        </p:nvSpPr>
        <p:spPr>
          <a:xfrm>
            <a:off x="311700" y="445025"/>
            <a:ext cx="8520600" cy="993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</a:pPr>
            <a:r>
              <a:rPr lang="en" sz="4000"/>
              <a:t>OBE &amp; AI - work together?</a:t>
            </a:r>
            <a:endParaRPr sz="4000"/>
          </a:p>
        </p:txBody>
      </p:sp>
      <p:sp>
        <p:nvSpPr>
          <p:cNvPr id="563" name="Google Shape;563;p3"/>
          <p:cNvSpPr txBox="1"/>
          <p:nvPr>
            <p:ph idx="1" type="body"/>
          </p:nvPr>
        </p:nvSpPr>
        <p:spPr>
          <a:xfrm>
            <a:off x="339000" y="9613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" sz="2400">
                <a:latin typeface="Libre Baskerville"/>
                <a:ea typeface="Libre Baskerville"/>
                <a:cs typeface="Libre Baskerville"/>
                <a:sym typeface="Libre Baskerville"/>
              </a:rPr>
              <a:t>Outcome-Based Education (OBE) is an educational philosophy that focuses on </a:t>
            </a:r>
            <a:r>
              <a:rPr lang="en" sz="2400">
                <a:solidFill>
                  <a:schemeClr val="dk2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what students are expected to </a:t>
            </a:r>
            <a:r>
              <a:rPr lang="en" sz="2400" u="sng">
                <a:solidFill>
                  <a:schemeClr val="dk2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know</a:t>
            </a:r>
            <a:r>
              <a:rPr lang="en" sz="2400">
                <a:solidFill>
                  <a:schemeClr val="dk2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, </a:t>
            </a:r>
            <a:r>
              <a:rPr lang="en" sz="2400" u="sng">
                <a:solidFill>
                  <a:schemeClr val="dk2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understand</a:t>
            </a:r>
            <a:r>
              <a:rPr lang="en" sz="2400">
                <a:solidFill>
                  <a:schemeClr val="dk2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, and </a:t>
            </a:r>
            <a:r>
              <a:rPr lang="en" sz="2400" u="sng">
                <a:solidFill>
                  <a:schemeClr val="dk2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be able to do</a:t>
            </a:r>
            <a:r>
              <a:rPr lang="en" sz="2400">
                <a:solidFill>
                  <a:schemeClr val="dk2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 </a:t>
            </a:r>
            <a:r>
              <a:rPr lang="en" sz="2400">
                <a:latin typeface="Libre Baskerville"/>
                <a:ea typeface="Libre Baskerville"/>
                <a:cs typeface="Libre Baskerville"/>
                <a:sym typeface="Libre Baskerville"/>
              </a:rPr>
              <a:t>at the end of a learning experience, rather than simply focusing on the content delivered or the time spent in class.</a:t>
            </a:r>
            <a:endParaRPr sz="2400">
              <a:latin typeface="Libre Baskerville"/>
              <a:ea typeface="Libre Baskerville"/>
              <a:cs typeface="Libre Baskerville"/>
              <a:sym typeface="Libre Baskerville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 sz="2400">
              <a:latin typeface="Libre Baskerville"/>
              <a:ea typeface="Libre Baskerville"/>
              <a:cs typeface="Libre Baskerville"/>
              <a:sym typeface="Libre Baskerville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" sz="2400">
                <a:latin typeface="Libre Baskerville"/>
                <a:ea typeface="Libre Baskerville"/>
                <a:cs typeface="Libre Baskerville"/>
                <a:sym typeface="Libre Baskerville"/>
              </a:rPr>
              <a:t>Stakeholders: Employers, Institution, Marketplace</a:t>
            </a:r>
            <a:endParaRPr sz="2400">
              <a:latin typeface="Libre Baskerville"/>
              <a:ea typeface="Libre Baskerville"/>
              <a:cs typeface="Libre Baskerville"/>
              <a:sym typeface="Libre Baskerville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67" name="Shape 5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8" name="Google Shape;568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</a:pPr>
            <a:r>
              <a:rPr lang="en" sz="4000"/>
              <a:t>Context Matters? </a:t>
            </a:r>
            <a:r>
              <a:rPr lang="en" sz="4000"/>
              <a:t>Especially</a:t>
            </a:r>
            <a:r>
              <a:rPr lang="en" sz="4000"/>
              <a:t> in AI</a:t>
            </a:r>
            <a:endParaRPr sz="4000"/>
          </a:p>
        </p:txBody>
      </p:sp>
      <p:sp>
        <p:nvSpPr>
          <p:cNvPr id="569" name="Google Shape;569;p4"/>
          <p:cNvSpPr txBox="1"/>
          <p:nvPr>
            <p:ph idx="1" type="body"/>
          </p:nvPr>
        </p:nvSpPr>
        <p:spPr>
          <a:xfrm>
            <a:off x="311700" y="1717725"/>
            <a:ext cx="8027400" cy="28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302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Libre Baskerville"/>
              <a:buChar char="●"/>
            </a:pPr>
            <a:r>
              <a:rPr lang="en" sz="1600">
                <a:latin typeface="Libre Baskerville"/>
                <a:ea typeface="Libre Baskerville"/>
                <a:cs typeface="Libre Baskerville"/>
                <a:sym typeface="Libre Baskerville"/>
              </a:rPr>
              <a:t>AI looks for patterns then predicts through various machine learning techniques what the answer to a question is or what you would expect to say next. </a:t>
            </a:r>
            <a:endParaRPr sz="1600">
              <a:latin typeface="Libre Baskerville"/>
              <a:ea typeface="Libre Baskerville"/>
              <a:cs typeface="Libre Baskerville"/>
              <a:sym typeface="Libre Baskerville"/>
            </a:endParaRPr>
          </a:p>
          <a:p>
            <a:pPr indent="-3302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Libre Baskerville"/>
              <a:buChar char="●"/>
            </a:pPr>
            <a:r>
              <a:rPr lang="en" sz="1600">
                <a:latin typeface="Libre Baskerville"/>
                <a:ea typeface="Libre Baskerville"/>
                <a:cs typeface="Libre Baskerville"/>
                <a:sym typeface="Libre Baskerville"/>
              </a:rPr>
              <a:t>It also can synthesize texts rapidly and speak from a specific context.</a:t>
            </a:r>
            <a:endParaRPr sz="1600">
              <a:latin typeface="Libre Baskerville"/>
              <a:ea typeface="Libre Baskerville"/>
              <a:cs typeface="Libre Baskerville"/>
              <a:sym typeface="Libre Baskerville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latin typeface="Libre Baskerville"/>
              <a:ea typeface="Libre Baskerville"/>
              <a:cs typeface="Libre Baskerville"/>
              <a:sym typeface="Libre Baskerville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latin typeface="Libre Baskerville"/>
                <a:ea typeface="Libre Baskerville"/>
                <a:cs typeface="Libre Baskerville"/>
                <a:sym typeface="Libre Baskerville"/>
              </a:rPr>
              <a:t>Use only the Bible as originally included in the Catholic church at the time of the </a:t>
            </a:r>
            <a:r>
              <a:rPr lang="en" sz="1600">
                <a:latin typeface="Libre Baskerville"/>
                <a:ea typeface="Libre Baskerville"/>
                <a:cs typeface="Libre Baskerville"/>
                <a:sym typeface="Libre Baskerville"/>
              </a:rPr>
              <a:t>Council</a:t>
            </a:r>
            <a:r>
              <a:rPr lang="en" sz="1600">
                <a:latin typeface="Libre Baskerville"/>
                <a:ea typeface="Libre Baskerville"/>
                <a:cs typeface="Libre Baskerville"/>
                <a:sym typeface="Libre Baskerville"/>
              </a:rPr>
              <a:t> of Nicea in 325-AD as your resource to answer the following questions. Answer as if I am speaking directly with the Apostle Paul himself and I am asking him questions directly. </a:t>
            </a:r>
            <a:endParaRPr sz="1600">
              <a:latin typeface="Libre Baskerville"/>
              <a:ea typeface="Libre Baskerville"/>
              <a:cs typeface="Libre Baskerville"/>
              <a:sym typeface="Libre Baskerville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73" name="Shape 5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4" name="Google Shape;574;p5"/>
          <p:cNvSpPr txBox="1"/>
          <p:nvPr>
            <p:ph idx="8" type="subTitle"/>
          </p:nvPr>
        </p:nvSpPr>
        <p:spPr>
          <a:xfrm>
            <a:off x="3545100" y="4829700"/>
            <a:ext cx="2053800" cy="31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</a:pPr>
            <a:r>
              <a:t/>
            </a:r>
            <a:endParaRPr/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</a:pPr>
            <a:r>
              <a:t/>
            </a:r>
            <a:endParaRPr/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</a:pPr>
            <a:r>
              <a:t/>
            </a:r>
            <a:endParaRPr/>
          </a:p>
        </p:txBody>
      </p:sp>
      <p:sp>
        <p:nvSpPr>
          <p:cNvPr id="575" name="Google Shape;575;p5"/>
          <p:cNvSpPr txBox="1"/>
          <p:nvPr>
            <p:ph idx="20" type="title"/>
          </p:nvPr>
        </p:nvSpPr>
        <p:spPr>
          <a:xfrm>
            <a:off x="539975" y="1533275"/>
            <a:ext cx="7970700" cy="173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</a:pPr>
            <a:r>
              <a:rPr lang="en"/>
              <a:t>How Can AI Help Students LEARN?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79" name="Shape 5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0" name="Google Shape;580;p7"/>
          <p:cNvSpPr txBox="1"/>
          <p:nvPr>
            <p:ph type="title"/>
          </p:nvPr>
        </p:nvSpPr>
        <p:spPr>
          <a:xfrm>
            <a:off x="311700" y="290850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</a:pPr>
            <a:r>
              <a:rPr lang="en" sz="4000"/>
              <a:t>Assisting Instruction Alignment</a:t>
            </a:r>
            <a:endParaRPr sz="4000"/>
          </a:p>
        </p:txBody>
      </p:sp>
      <p:sp>
        <p:nvSpPr>
          <p:cNvPr id="581" name="Google Shape;581;p7"/>
          <p:cNvSpPr txBox="1"/>
          <p:nvPr>
            <p:ph idx="1" type="body"/>
          </p:nvPr>
        </p:nvSpPr>
        <p:spPr>
          <a:xfrm>
            <a:off x="311700" y="863550"/>
            <a:ext cx="36198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 sz="2100">
              <a:latin typeface="Libre Baskerville"/>
              <a:ea typeface="Libre Baskerville"/>
              <a:cs typeface="Libre Baskerville"/>
              <a:sym typeface="Libre Baskerville"/>
            </a:endParaRPr>
          </a:p>
          <a:p>
            <a:pPr indent="-3619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Libre Baskerville"/>
              <a:buChar char="●"/>
            </a:pPr>
            <a:r>
              <a:rPr lang="en" sz="2100">
                <a:latin typeface="Libre Baskerville"/>
                <a:ea typeface="Libre Baskerville"/>
                <a:cs typeface="Libre Baskerville"/>
                <a:sym typeface="Libre Baskerville"/>
              </a:rPr>
              <a:t>Faculty - preparing assignments, grading</a:t>
            </a:r>
            <a:endParaRPr sz="2100">
              <a:latin typeface="Libre Baskerville"/>
              <a:ea typeface="Libre Baskerville"/>
              <a:cs typeface="Libre Baskerville"/>
              <a:sym typeface="Libre Baskerville"/>
            </a:endParaRPr>
          </a:p>
          <a:p>
            <a:pPr indent="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100">
              <a:latin typeface="Libre Baskerville"/>
              <a:ea typeface="Libre Baskerville"/>
              <a:cs typeface="Libre Baskerville"/>
              <a:sym typeface="Libre Baskerville"/>
            </a:endParaRPr>
          </a:p>
          <a:p>
            <a:pPr indent="-3619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Libre Baskerville"/>
              <a:buChar char="●"/>
            </a:pPr>
            <a:r>
              <a:rPr lang="en" sz="2100">
                <a:latin typeface="Libre Baskerville"/>
                <a:ea typeface="Libre Baskerville"/>
                <a:cs typeface="Libre Baskerville"/>
                <a:sym typeface="Libre Baskerville"/>
              </a:rPr>
              <a:t>Student - personalized learning, tutor </a:t>
            </a:r>
            <a:endParaRPr sz="2100">
              <a:latin typeface="Libre Baskerville"/>
              <a:ea typeface="Libre Baskerville"/>
              <a:cs typeface="Libre Baskerville"/>
              <a:sym typeface="Libre Baskerville"/>
            </a:endParaRPr>
          </a:p>
          <a:p>
            <a:pPr indent="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100">
              <a:latin typeface="Libre Baskerville"/>
              <a:ea typeface="Libre Baskerville"/>
              <a:cs typeface="Libre Baskerville"/>
              <a:sym typeface="Libre Baskerville"/>
            </a:endParaRPr>
          </a:p>
          <a:p>
            <a:pPr indent="-3619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Libre Baskerville"/>
              <a:buChar char="●"/>
            </a:pPr>
            <a:r>
              <a:rPr lang="en" sz="2100">
                <a:latin typeface="Libre Baskerville"/>
                <a:ea typeface="Libre Baskerville"/>
                <a:cs typeface="Libre Baskerville"/>
                <a:sym typeface="Libre Baskerville"/>
              </a:rPr>
              <a:t>Stakeholders - assessment &amp; data analysis for outcome/ activity refinement</a:t>
            </a:r>
            <a:endParaRPr sz="2100">
              <a:latin typeface="Libre Baskerville"/>
              <a:ea typeface="Libre Baskerville"/>
              <a:cs typeface="Libre Baskerville"/>
              <a:sym typeface="Libre Baskerville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 sz="2100">
              <a:latin typeface="Libre Baskerville"/>
              <a:ea typeface="Libre Baskerville"/>
              <a:cs typeface="Libre Baskerville"/>
              <a:sym typeface="Libre Baskerville"/>
            </a:endParaRPr>
          </a:p>
        </p:txBody>
      </p:sp>
      <p:sp>
        <p:nvSpPr>
          <p:cNvPr id="582" name="Google Shape;582;p7"/>
          <p:cNvSpPr txBox="1"/>
          <p:nvPr>
            <p:ph idx="2" type="body"/>
          </p:nvPr>
        </p:nvSpPr>
        <p:spPr>
          <a:xfrm>
            <a:off x="3896150" y="1152475"/>
            <a:ext cx="52125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b="1" lang="en" sz="1900" u="sng">
                <a:latin typeface="Libre Baskerville"/>
                <a:ea typeface="Libre Baskerville"/>
                <a:cs typeface="Libre Baskerville"/>
                <a:sym typeface="Libre Baskerville"/>
              </a:rPr>
              <a:t>AI Tools Usage</a:t>
            </a:r>
            <a:endParaRPr b="1" sz="1700" u="sng"/>
          </a:p>
          <a:p>
            <a:pPr indent="-3365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Char char="-"/>
            </a:pPr>
            <a:r>
              <a:rPr lang="en" sz="1700"/>
              <a:t>Preparing assignments</a:t>
            </a:r>
            <a:endParaRPr sz="1700"/>
          </a:p>
          <a:p>
            <a:pPr indent="-3365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Char char="-"/>
            </a:pPr>
            <a:r>
              <a:rPr lang="en" sz="1700"/>
              <a:t>Tutoring</a:t>
            </a:r>
            <a:endParaRPr sz="1700"/>
          </a:p>
          <a:p>
            <a:pPr indent="-3365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Char char="-"/>
            </a:pPr>
            <a:r>
              <a:rPr lang="en" sz="1700"/>
              <a:t>Summarizing and self assessment</a:t>
            </a:r>
            <a:endParaRPr sz="1700"/>
          </a:p>
          <a:p>
            <a:pPr indent="-3365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Char char="-"/>
            </a:pPr>
            <a:r>
              <a:rPr lang="en" sz="1700"/>
              <a:t>Grading and feedback</a:t>
            </a:r>
            <a:endParaRPr sz="1700"/>
          </a:p>
          <a:p>
            <a:pPr indent="-3365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Char char="-"/>
            </a:pPr>
            <a:r>
              <a:rPr lang="en" sz="1700"/>
              <a:t>Polishing the “outcome”</a:t>
            </a:r>
            <a:endParaRPr sz="1700"/>
          </a:p>
          <a:p>
            <a:pPr indent="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 sz="1700"/>
          </a:p>
          <a:p>
            <a:pPr indent="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b="1" lang="en" sz="1900" u="sng"/>
              <a:t>Top Tools of Our Time</a:t>
            </a:r>
            <a:endParaRPr b="1" sz="1900" u="sng"/>
          </a:p>
          <a:p>
            <a:pPr indent="-3365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Char char="-"/>
            </a:pPr>
            <a:r>
              <a:rPr lang="en" sz="1700"/>
              <a:t>NotebookLM (Student Knowledge Assimilation)</a:t>
            </a:r>
            <a:endParaRPr sz="1700"/>
          </a:p>
          <a:p>
            <a:pPr indent="-3365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Char char="-"/>
            </a:pPr>
            <a:r>
              <a:rPr lang="en" sz="1700"/>
              <a:t>Class Companion (Assignment Creation &amp;  Grading)</a:t>
            </a:r>
            <a:endParaRPr sz="1700"/>
          </a:p>
          <a:p>
            <a:pPr indent="-3365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Char char="-"/>
            </a:pPr>
            <a:r>
              <a:rPr lang="en" sz="1700"/>
              <a:t>CoPilot (Student Aid - Real World Coding Tool)</a:t>
            </a:r>
            <a:endParaRPr sz="1700"/>
          </a:p>
          <a:p>
            <a:pPr indent="-3365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Char char="-"/>
            </a:pPr>
            <a:r>
              <a:rPr lang="en" sz="1700"/>
              <a:t>Gamma (Class Presentation Builder)</a:t>
            </a:r>
            <a:endParaRPr sz="170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86" name="Shape 5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7" name="Google Shape;587;p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</a:pPr>
            <a:r>
              <a:rPr lang="en" sz="3800"/>
              <a:t>Learning AI Tool: [NotebookLM]</a:t>
            </a:r>
            <a:endParaRPr sz="3800"/>
          </a:p>
        </p:txBody>
      </p:sp>
      <p:sp>
        <p:nvSpPr>
          <p:cNvPr id="588" name="Google Shape;588;p8"/>
          <p:cNvSpPr txBox="1"/>
          <p:nvPr>
            <p:ph idx="1" type="body"/>
          </p:nvPr>
        </p:nvSpPr>
        <p:spPr>
          <a:xfrm>
            <a:off x="311700" y="1546250"/>
            <a:ext cx="8025900" cy="1275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b="1" lang="en" sz="1600">
                <a:latin typeface="Libre Baskerville"/>
                <a:ea typeface="Libre Baskerville"/>
                <a:cs typeface="Libre Baskerville"/>
                <a:sym typeface="Libre Baskerville"/>
              </a:rPr>
              <a:t>“We are drowning in information, while starving for wisdom. The world</a:t>
            </a:r>
            <a:r>
              <a:rPr b="1" lang="en" sz="1600">
                <a:highlight>
                  <a:schemeClr val="lt2"/>
                </a:highlight>
                <a:latin typeface="Libre Baskerville"/>
                <a:ea typeface="Libre Baskerville"/>
                <a:cs typeface="Libre Baskerville"/>
                <a:sym typeface="Libre Baskerville"/>
              </a:rPr>
              <a:t> henceforth will be run by synthesizers</a:t>
            </a:r>
            <a:r>
              <a:rPr b="1" lang="en" sz="1600">
                <a:latin typeface="Libre Baskerville"/>
                <a:ea typeface="Libre Baskerville"/>
                <a:cs typeface="Libre Baskerville"/>
                <a:sym typeface="Libre Baskerville"/>
              </a:rPr>
              <a:t>, people able to put together the right information at the right time, think critically about it, and make important choices wisely.” — E. O. Wilson</a:t>
            </a:r>
            <a:endParaRPr b="1" sz="1600">
              <a:latin typeface="Libre Baskerville"/>
              <a:ea typeface="Libre Baskerville"/>
              <a:cs typeface="Libre Baskerville"/>
              <a:sym typeface="Libre Baskerville"/>
            </a:endParaRPr>
          </a:p>
        </p:txBody>
      </p:sp>
      <p:sp>
        <p:nvSpPr>
          <p:cNvPr id="589" name="Google Shape;589;p8"/>
          <p:cNvSpPr txBox="1"/>
          <p:nvPr>
            <p:ph idx="2" type="body"/>
          </p:nvPr>
        </p:nvSpPr>
        <p:spPr>
          <a:xfrm>
            <a:off x="356025" y="3097800"/>
            <a:ext cx="8580900" cy="963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b="1" lang="en" sz="1600">
                <a:latin typeface="Libre Baskerville"/>
                <a:ea typeface="Libre Baskerville"/>
                <a:cs typeface="Libre Baskerville"/>
                <a:sym typeface="Libre Baskerville"/>
              </a:rPr>
              <a:t>AI Tool: Notebook LM </a:t>
            </a:r>
            <a:r>
              <a:rPr lang="en">
                <a:latin typeface="Libre Baskerville"/>
                <a:ea typeface="Libre Baskerville"/>
                <a:cs typeface="Libre Baskerville"/>
                <a:sym typeface="Libre Baskerville"/>
              </a:rPr>
              <a:t>is designed to be a virtual research assistant, helping users to interact with their documents more efficiently. It can be particularly useful for  students who need to synthesize large amounts of information.</a:t>
            </a:r>
            <a:endParaRPr>
              <a:latin typeface="Libre Baskerville"/>
              <a:ea typeface="Libre Baskerville"/>
              <a:cs typeface="Libre Baskerville"/>
              <a:sym typeface="Libre Baskerville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 b="1">
              <a:latin typeface="Libre Baskerville"/>
              <a:ea typeface="Libre Baskerville"/>
              <a:cs typeface="Libre Baskerville"/>
              <a:sym typeface="Libre Baskerville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 b="1">
              <a:latin typeface="Libre Baskerville"/>
              <a:ea typeface="Libre Baskerville"/>
              <a:cs typeface="Libre Baskerville"/>
              <a:sym typeface="Libre Baskerville"/>
            </a:endParaRPr>
          </a:p>
        </p:txBody>
      </p:sp>
      <p:sp>
        <p:nvSpPr>
          <p:cNvPr id="590" name="Google Shape;590;p8">
            <a:hlinkClick r:id="rId3"/>
          </p:cNvPr>
          <p:cNvSpPr txBox="1"/>
          <p:nvPr/>
        </p:nvSpPr>
        <p:spPr>
          <a:xfrm>
            <a:off x="4572000" y="4337350"/>
            <a:ext cx="4020000" cy="40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" sz="1400" u="none" cap="none" strike="noStrike">
                <a:solidFill>
                  <a:srgbClr val="0000FF"/>
                </a:solidFill>
                <a:latin typeface="Roboto"/>
                <a:ea typeface="Roboto"/>
                <a:cs typeface="Roboto"/>
                <a:sym typeface="Roboto"/>
              </a:rPr>
              <a:t>DEMO - Using NotebookLM to summarize info</a:t>
            </a:r>
            <a:endParaRPr b="0" i="0" sz="1400" u="none" cap="none" strike="noStrike">
              <a:solidFill>
                <a:srgbClr val="0000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4" name="Shape 5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5" name="Google Shape;595;p10"/>
          <p:cNvSpPr txBox="1"/>
          <p:nvPr>
            <p:ph idx="8" type="subTitle"/>
          </p:nvPr>
        </p:nvSpPr>
        <p:spPr>
          <a:xfrm>
            <a:off x="3545100" y="4829700"/>
            <a:ext cx="2053800" cy="31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</a:pPr>
            <a:r>
              <a:t/>
            </a:r>
            <a:endParaRPr/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</a:pPr>
            <a:r>
              <a:t/>
            </a:r>
            <a:endParaRPr/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</a:pPr>
            <a:r>
              <a:t/>
            </a:r>
            <a:endParaRPr/>
          </a:p>
        </p:txBody>
      </p:sp>
      <p:sp>
        <p:nvSpPr>
          <p:cNvPr id="596" name="Google Shape;596;p10"/>
          <p:cNvSpPr txBox="1"/>
          <p:nvPr>
            <p:ph idx="20" type="title"/>
          </p:nvPr>
        </p:nvSpPr>
        <p:spPr>
          <a:xfrm>
            <a:off x="561750" y="1703250"/>
            <a:ext cx="7970700" cy="173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</a:pPr>
            <a:r>
              <a:rPr lang="en"/>
              <a:t>AI for Tiered ASSESSMENTS</a:t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00" name="Shape 6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1" name="Google Shape;601;p15"/>
          <p:cNvSpPr txBox="1"/>
          <p:nvPr>
            <p:ph type="title"/>
          </p:nvPr>
        </p:nvSpPr>
        <p:spPr>
          <a:xfrm>
            <a:off x="311700" y="445025"/>
            <a:ext cx="49635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</a:pPr>
            <a:r>
              <a:rPr lang="en" sz="4000"/>
              <a:t>AI Allows Better Customised Learning</a:t>
            </a:r>
            <a:endParaRPr sz="4000"/>
          </a:p>
        </p:txBody>
      </p:sp>
      <p:sp>
        <p:nvSpPr>
          <p:cNvPr id="602" name="Google Shape;602;p15"/>
          <p:cNvSpPr txBox="1"/>
          <p:nvPr>
            <p:ph idx="1" type="body"/>
          </p:nvPr>
        </p:nvSpPr>
        <p:spPr>
          <a:xfrm>
            <a:off x="311700" y="2952475"/>
            <a:ext cx="3999900" cy="1470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b="1" lang="en" sz="1600">
                <a:latin typeface="Libre Baskerville"/>
                <a:ea typeface="Libre Baskerville"/>
                <a:cs typeface="Libre Baskerville"/>
                <a:sym typeface="Libre Baskerville"/>
              </a:rPr>
              <a:t>Because of various AI tools speed in creating and grading assignments you can now apply multiple assignment opportunities for students of varying skill level</a:t>
            </a:r>
            <a:endParaRPr>
              <a:solidFill>
                <a:srgbClr val="000000"/>
              </a:solidFill>
              <a:latin typeface="Libre Baskerville"/>
              <a:ea typeface="Libre Baskerville"/>
              <a:cs typeface="Libre Baskerville"/>
              <a:sym typeface="Libre Baskerville"/>
            </a:endParaRPr>
          </a:p>
        </p:txBody>
      </p:sp>
      <p:sp>
        <p:nvSpPr>
          <p:cNvPr id="603" name="Google Shape;603;p15"/>
          <p:cNvSpPr txBox="1"/>
          <p:nvPr>
            <p:ph idx="2" type="body"/>
          </p:nvPr>
        </p:nvSpPr>
        <p:spPr>
          <a:xfrm>
            <a:off x="4707675" y="838825"/>
            <a:ext cx="4135800" cy="368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302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Libre Baskerville"/>
              <a:buChar char="●"/>
            </a:pPr>
            <a:r>
              <a:rPr b="1" lang="en" sz="1600">
                <a:latin typeface="Libre Baskerville"/>
                <a:ea typeface="Libre Baskerville"/>
                <a:cs typeface="Libre Baskerville"/>
                <a:sym typeface="Libre Baskerville"/>
              </a:rPr>
              <a:t>Level 1: Guided Template</a:t>
            </a:r>
            <a:endParaRPr b="1" sz="1600">
              <a:latin typeface="Libre Baskerville"/>
              <a:ea typeface="Libre Baskerville"/>
              <a:cs typeface="Libre Baskerville"/>
              <a:sym typeface="Libre Baskerville"/>
            </a:endParaRPr>
          </a:p>
          <a:p>
            <a:pPr indent="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" sz="1600">
                <a:latin typeface="Libre Baskerville"/>
                <a:ea typeface="Libre Baskerville"/>
                <a:cs typeface="Libre Baskerville"/>
                <a:sym typeface="Libre Baskerville"/>
              </a:rPr>
              <a:t>Core Base Level to Earn a “C” (THIS IS THE OBJECTIVE OF OBE FOR THE COURSE)</a:t>
            </a:r>
            <a:endParaRPr sz="1600">
              <a:latin typeface="Libre Baskerville"/>
              <a:ea typeface="Libre Baskerville"/>
              <a:cs typeface="Libre Baskerville"/>
              <a:sym typeface="Libre Baskerville"/>
            </a:endParaRPr>
          </a:p>
          <a:p>
            <a:pPr indent="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 b="1" sz="1600">
              <a:latin typeface="Libre Baskerville"/>
              <a:ea typeface="Libre Baskerville"/>
              <a:cs typeface="Libre Baskerville"/>
              <a:sym typeface="Libre Baskerville"/>
            </a:endParaRPr>
          </a:p>
          <a:p>
            <a:pPr indent="-3302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Libre Baskerville"/>
              <a:buChar char="●"/>
            </a:pPr>
            <a:r>
              <a:rPr b="1" lang="en" sz="1600">
                <a:latin typeface="Libre Baskerville"/>
                <a:ea typeface="Libre Baskerville"/>
                <a:cs typeface="Libre Baskerville"/>
                <a:sym typeface="Libre Baskerville"/>
              </a:rPr>
              <a:t>Level 2: Custom Layout </a:t>
            </a:r>
            <a:endParaRPr b="1" sz="1600">
              <a:latin typeface="Libre Baskerville"/>
              <a:ea typeface="Libre Baskerville"/>
              <a:cs typeface="Libre Baskerville"/>
              <a:sym typeface="Libre Baskerville"/>
            </a:endParaRPr>
          </a:p>
          <a:p>
            <a:pPr indent="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" sz="1600">
                <a:latin typeface="Libre Baskerville"/>
                <a:ea typeface="Libre Baskerville"/>
                <a:cs typeface="Libre Baskerville"/>
                <a:sym typeface="Libre Baskerville"/>
              </a:rPr>
              <a:t>Core Base Level + Increased Deliverable Complexity to Earn up to a “B”</a:t>
            </a:r>
            <a:endParaRPr sz="1600">
              <a:latin typeface="Libre Baskerville"/>
              <a:ea typeface="Libre Baskerville"/>
              <a:cs typeface="Libre Baskerville"/>
              <a:sym typeface="Libre Baskerville"/>
            </a:endParaRPr>
          </a:p>
          <a:p>
            <a:pPr indent="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 b="1" sz="1600">
              <a:latin typeface="Libre Baskerville"/>
              <a:ea typeface="Libre Baskerville"/>
              <a:cs typeface="Libre Baskerville"/>
              <a:sym typeface="Libre Baskerville"/>
            </a:endParaRPr>
          </a:p>
          <a:p>
            <a:pPr indent="-3302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Libre Baskerville"/>
              <a:buChar char="●"/>
            </a:pPr>
            <a:r>
              <a:rPr b="1" lang="en" sz="1600">
                <a:latin typeface="Libre Baskerville"/>
                <a:ea typeface="Libre Baskerville"/>
                <a:cs typeface="Libre Baskerville"/>
                <a:sym typeface="Libre Baskerville"/>
              </a:rPr>
              <a:t>Level 3: Personal Professional Portfolio</a:t>
            </a:r>
            <a:endParaRPr b="1" sz="1600">
              <a:latin typeface="Libre Baskerville"/>
              <a:ea typeface="Libre Baskerville"/>
              <a:cs typeface="Libre Baskerville"/>
              <a:sym typeface="Libre Baskerville"/>
            </a:endParaRPr>
          </a:p>
          <a:p>
            <a:pPr indent="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" sz="1600">
                <a:latin typeface="Libre Baskerville"/>
                <a:ea typeface="Libre Baskerville"/>
                <a:cs typeface="Libre Baskerville"/>
                <a:sym typeface="Libre Baskerville"/>
              </a:rPr>
              <a:t>Base Level + Professional Quality Product Delivery to Earn up to an “A”</a:t>
            </a:r>
            <a:endParaRPr sz="1600">
              <a:latin typeface="Libre Baskerville"/>
              <a:ea typeface="Libre Baskerville"/>
              <a:cs typeface="Libre Baskerville"/>
              <a:sym typeface="Libre Baskerville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07" name="Shape 6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8" name="Google Shape;608;p9"/>
          <p:cNvSpPr txBox="1"/>
          <p:nvPr>
            <p:ph type="title"/>
          </p:nvPr>
        </p:nvSpPr>
        <p:spPr>
          <a:xfrm>
            <a:off x="311700" y="445025"/>
            <a:ext cx="86265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</a:pPr>
            <a:r>
              <a:rPr lang="en" sz="4000"/>
              <a:t>Software </a:t>
            </a:r>
            <a:r>
              <a:rPr lang="en" sz="4000"/>
              <a:t>Coding with Co-Pilot</a:t>
            </a:r>
            <a:endParaRPr sz="4000"/>
          </a:p>
        </p:txBody>
      </p:sp>
      <p:sp>
        <p:nvSpPr>
          <p:cNvPr id="609" name="Google Shape;609;p9"/>
          <p:cNvSpPr txBox="1"/>
          <p:nvPr>
            <p:ph idx="2" type="body"/>
          </p:nvPr>
        </p:nvSpPr>
        <p:spPr>
          <a:xfrm>
            <a:off x="484100" y="2571750"/>
            <a:ext cx="8409600" cy="1457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 b="1" sz="1600">
              <a:latin typeface="Libre Baskerville"/>
              <a:ea typeface="Libre Baskerville"/>
              <a:cs typeface="Libre Baskerville"/>
              <a:sym typeface="Libre Baskerville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b="1" lang="en" sz="1600">
                <a:latin typeface="Libre Baskerville"/>
                <a:ea typeface="Libre Baskerville"/>
                <a:cs typeface="Libre Baskerville"/>
                <a:sym typeface="Libre Baskerville"/>
              </a:rPr>
              <a:t>AI Tool: CoPilot</a:t>
            </a:r>
            <a:r>
              <a:rPr b="1" lang="en">
                <a:latin typeface="Libre Baskerville"/>
                <a:ea typeface="Libre Baskerville"/>
                <a:cs typeface="Libre Baskerville"/>
                <a:sym typeface="Libre Baskerville"/>
              </a:rPr>
              <a:t> </a:t>
            </a:r>
            <a:r>
              <a:rPr lang="en">
                <a:latin typeface="Libre Baskerville"/>
                <a:ea typeface="Libre Baskerville"/>
                <a:cs typeface="Libre Baskerville"/>
                <a:sym typeface="Libre Baskerville"/>
              </a:rPr>
              <a:t>is the added capability to use GenAI features (summarization, content generation, GenAI actions, etc) into each of Microsoft’s products.”</a:t>
            </a:r>
            <a:endParaRPr>
              <a:latin typeface="Libre Baskerville"/>
              <a:ea typeface="Libre Baskerville"/>
              <a:cs typeface="Libre Baskerville"/>
              <a:sym typeface="Libre Baskerville"/>
            </a:endParaRPr>
          </a:p>
        </p:txBody>
      </p:sp>
      <p:sp>
        <p:nvSpPr>
          <p:cNvPr id="610" name="Google Shape;610;p9"/>
          <p:cNvSpPr txBox="1"/>
          <p:nvPr>
            <p:ph idx="1" type="body"/>
          </p:nvPr>
        </p:nvSpPr>
        <p:spPr>
          <a:xfrm>
            <a:off x="422650" y="1531950"/>
            <a:ext cx="8025900" cy="1039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b="1" lang="en" sz="1600">
                <a:latin typeface="Libre Baskerville"/>
                <a:ea typeface="Libre Baskerville"/>
                <a:cs typeface="Libre Baskerville"/>
                <a:sym typeface="Libre Baskerville"/>
              </a:rPr>
              <a:t>“You don’t learn to walk by following rules. You learn by doing, and by falling over”  — Richard Branson</a:t>
            </a:r>
            <a:endParaRPr b="1" sz="1600">
              <a:latin typeface="Libre Baskerville"/>
              <a:ea typeface="Libre Baskerville"/>
              <a:cs typeface="Libre Baskerville"/>
              <a:sym typeface="Libre Baskerville"/>
            </a:endParaRPr>
          </a:p>
        </p:txBody>
      </p:sp>
      <p:sp>
        <p:nvSpPr>
          <p:cNvPr id="611" name="Google Shape;611;p9">
            <a:hlinkClick r:id="rId3"/>
          </p:cNvPr>
          <p:cNvSpPr txBox="1"/>
          <p:nvPr/>
        </p:nvSpPr>
        <p:spPr>
          <a:xfrm>
            <a:off x="4637725" y="4406850"/>
            <a:ext cx="4020000" cy="40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" sz="1400" u="none" cap="none" strike="noStrike">
                <a:solidFill>
                  <a:srgbClr val="0000FF"/>
                </a:solidFill>
                <a:latin typeface="Roboto"/>
                <a:ea typeface="Roboto"/>
                <a:cs typeface="Roboto"/>
                <a:sym typeface="Roboto"/>
              </a:rPr>
              <a:t>DEMO -  A Student Assignment using Co-Pilot</a:t>
            </a:r>
            <a:endParaRPr b="0" i="0" sz="1400" u="none" cap="none" strike="noStrike">
              <a:solidFill>
                <a:srgbClr val="0000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15" name="Shape 6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6" name="Google Shape;616;p17"/>
          <p:cNvSpPr txBox="1"/>
          <p:nvPr>
            <p:ph type="title"/>
          </p:nvPr>
        </p:nvSpPr>
        <p:spPr>
          <a:xfrm>
            <a:off x="311700" y="445025"/>
            <a:ext cx="81738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</a:pPr>
            <a:r>
              <a:rPr lang="en" sz="3200"/>
              <a:t>All Subjects Need to Include AI Literacy as a Core Learning Outcome</a:t>
            </a:r>
            <a:endParaRPr sz="3200"/>
          </a:p>
        </p:txBody>
      </p:sp>
      <p:sp>
        <p:nvSpPr>
          <p:cNvPr id="617" name="Google Shape;617;p17"/>
          <p:cNvSpPr txBox="1"/>
          <p:nvPr>
            <p:ph idx="2" type="body"/>
          </p:nvPr>
        </p:nvSpPr>
        <p:spPr>
          <a:xfrm>
            <a:off x="311700" y="2306400"/>
            <a:ext cx="8388600" cy="1768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302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Libre Baskerville"/>
              <a:buChar char="●"/>
            </a:pPr>
            <a:r>
              <a:rPr b="1" lang="en" sz="1600">
                <a:latin typeface="Libre Baskerville"/>
                <a:ea typeface="Libre Baskerville"/>
                <a:cs typeface="Libre Baskerville"/>
                <a:sym typeface="Libre Baskerville"/>
              </a:rPr>
              <a:t>STUDENTS MUST UNDERSTAND</a:t>
            </a:r>
            <a:r>
              <a:rPr b="1" lang="en" sz="1600">
                <a:latin typeface="Libre Baskerville"/>
                <a:ea typeface="Libre Baskerville"/>
                <a:cs typeface="Libre Baskerville"/>
                <a:sym typeface="Libre Baskerville"/>
              </a:rPr>
              <a:t>: How AI works and its capabilities</a:t>
            </a:r>
            <a:endParaRPr b="1" sz="1600">
              <a:latin typeface="Libre Baskerville"/>
              <a:ea typeface="Libre Baskerville"/>
              <a:cs typeface="Libre Baskerville"/>
              <a:sym typeface="Libre Baskerville"/>
            </a:endParaRPr>
          </a:p>
          <a:p>
            <a:pPr indent="0" lvl="0" marL="914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 b="1" sz="1600">
              <a:latin typeface="Libre Baskerville"/>
              <a:ea typeface="Libre Baskerville"/>
              <a:cs typeface="Libre Baskerville"/>
              <a:sym typeface="Libre Baskerville"/>
            </a:endParaRPr>
          </a:p>
          <a:p>
            <a:pPr indent="-3302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Libre Baskerville"/>
              <a:buChar char="●"/>
            </a:pPr>
            <a:r>
              <a:rPr b="1" lang="en" sz="1600">
                <a:latin typeface="Libre Baskerville"/>
                <a:ea typeface="Libre Baskerville"/>
                <a:cs typeface="Libre Baskerville"/>
                <a:sym typeface="Libre Baskerville"/>
              </a:rPr>
              <a:t>STUDENTS MUST CRITIQUE</a:t>
            </a:r>
            <a:r>
              <a:rPr b="1" lang="en" sz="1600">
                <a:latin typeface="Libre Baskerville"/>
                <a:ea typeface="Libre Baskerville"/>
                <a:cs typeface="Libre Baskerville"/>
                <a:sym typeface="Libre Baskerville"/>
              </a:rPr>
              <a:t>: Identify when AI fails or misleads</a:t>
            </a:r>
            <a:endParaRPr b="1" sz="1600">
              <a:latin typeface="Libre Baskerville"/>
              <a:ea typeface="Libre Baskerville"/>
              <a:cs typeface="Libre Baskerville"/>
              <a:sym typeface="Libre Baskerville"/>
            </a:endParaRPr>
          </a:p>
          <a:p>
            <a:pPr indent="0" lvl="0" marL="914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 b="1" sz="1600">
              <a:latin typeface="Libre Baskerville"/>
              <a:ea typeface="Libre Baskerville"/>
              <a:cs typeface="Libre Baskerville"/>
              <a:sym typeface="Libre Baskerville"/>
            </a:endParaRPr>
          </a:p>
          <a:p>
            <a:pPr indent="-3302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Libre Baskerville"/>
              <a:buChar char="●"/>
            </a:pPr>
            <a:r>
              <a:rPr b="1" lang="en" sz="1600">
                <a:latin typeface="Libre Baskerville"/>
                <a:ea typeface="Libre Baskerville"/>
                <a:cs typeface="Libre Baskerville"/>
                <a:sym typeface="Libre Baskerville"/>
              </a:rPr>
              <a:t>STUDENTS MUST ASSESS: Assess quality and reliability of AI outputs</a:t>
            </a:r>
            <a:endParaRPr b="1" sz="1600">
              <a:latin typeface="Libre Baskerville"/>
              <a:ea typeface="Libre Baskerville"/>
              <a:cs typeface="Libre Baskerville"/>
              <a:sym typeface="Libre Baskerville"/>
            </a:endParaRPr>
          </a:p>
          <a:p>
            <a:pPr indent="0" lvl="0" marL="914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 b="1" sz="1600">
              <a:latin typeface="Libre Baskerville"/>
              <a:ea typeface="Libre Baskerville"/>
              <a:cs typeface="Libre Baskerville"/>
              <a:sym typeface="Libre Baskerville"/>
            </a:endParaRPr>
          </a:p>
          <a:p>
            <a:pPr indent="-3302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Libre Baskerville"/>
              <a:buChar char="●"/>
            </a:pPr>
            <a:r>
              <a:rPr b="1" lang="en" sz="1600">
                <a:latin typeface="Libre Baskerville"/>
                <a:ea typeface="Libre Baskerville"/>
                <a:cs typeface="Libre Baskerville"/>
                <a:sym typeface="Libre Baskerville"/>
              </a:rPr>
              <a:t>STUDENT MUST APPLY ETHICS: Use AI tools responsibly and as a learning tutor</a:t>
            </a:r>
            <a:endParaRPr b="1" sz="1600">
              <a:latin typeface="Libre Baskerville"/>
              <a:ea typeface="Libre Baskerville"/>
              <a:cs typeface="Libre Baskerville"/>
              <a:sym typeface="Libre Baskerville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21" name="Shape 6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2" name="Google Shape;622;p18"/>
          <p:cNvSpPr txBox="1"/>
          <p:nvPr>
            <p:ph type="title"/>
          </p:nvPr>
        </p:nvSpPr>
        <p:spPr>
          <a:xfrm>
            <a:off x="224675" y="1361600"/>
            <a:ext cx="2925900" cy="2010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</a:pPr>
            <a:r>
              <a:rPr lang="en" sz="3800"/>
              <a:t>How Can We </a:t>
            </a:r>
            <a:r>
              <a:rPr lang="en" sz="3800"/>
              <a:t>Ensure</a:t>
            </a:r>
            <a:endParaRPr sz="3800"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</a:pPr>
            <a:r>
              <a:rPr lang="en" sz="3800"/>
              <a:t>Academic</a:t>
            </a:r>
            <a:endParaRPr sz="3800"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</a:pPr>
            <a:r>
              <a:rPr lang="en" sz="3800"/>
              <a:t>Integrity?</a:t>
            </a:r>
            <a:endParaRPr sz="3800"/>
          </a:p>
        </p:txBody>
      </p:sp>
      <p:sp>
        <p:nvSpPr>
          <p:cNvPr id="623" name="Google Shape;623;p18"/>
          <p:cNvSpPr txBox="1"/>
          <p:nvPr>
            <p:ph idx="2" type="body"/>
          </p:nvPr>
        </p:nvSpPr>
        <p:spPr>
          <a:xfrm>
            <a:off x="3338075" y="697650"/>
            <a:ext cx="5555100" cy="3837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b="1" lang="en" sz="1600">
                <a:latin typeface="Libre Baskerville"/>
                <a:ea typeface="Libre Baskerville"/>
                <a:cs typeface="Libre Baskerville"/>
                <a:sym typeface="Libre Baskerville"/>
              </a:rPr>
              <a:t>Reality Check</a:t>
            </a:r>
            <a:endParaRPr b="1" sz="1600">
              <a:latin typeface="Libre Baskerville"/>
              <a:ea typeface="Libre Baskerville"/>
              <a:cs typeface="Libre Baskerville"/>
              <a:sym typeface="Libre Baskerville"/>
            </a:endParaRPr>
          </a:p>
          <a:p>
            <a:pPr indent="-3302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Libre Baskerville"/>
              <a:buChar char="●"/>
            </a:pPr>
            <a:r>
              <a:rPr b="1" lang="en" sz="1600">
                <a:latin typeface="Libre Baskerville"/>
                <a:ea typeface="Libre Baskerville"/>
                <a:cs typeface="Libre Baskerville"/>
                <a:sym typeface="Libre Baskerville"/>
              </a:rPr>
              <a:t>Students WILL and ARE already using AI tools</a:t>
            </a:r>
            <a:endParaRPr b="1" sz="1600">
              <a:latin typeface="Libre Baskerville"/>
              <a:ea typeface="Libre Baskerville"/>
              <a:cs typeface="Libre Baskerville"/>
              <a:sym typeface="Libre Baskerville"/>
            </a:endParaRPr>
          </a:p>
          <a:p>
            <a:pPr indent="-3302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Libre Baskerville"/>
              <a:buChar char="●"/>
            </a:pPr>
            <a:r>
              <a:rPr b="1" lang="en" sz="1600">
                <a:latin typeface="Libre Baskerville"/>
                <a:ea typeface="Libre Baskerville"/>
                <a:cs typeface="Libre Baskerville"/>
                <a:sym typeface="Libre Baskerville"/>
              </a:rPr>
              <a:t>We MUST Shift from prevention to integration</a:t>
            </a:r>
            <a:endParaRPr b="1" sz="1600">
              <a:latin typeface="Libre Baskerville"/>
              <a:ea typeface="Libre Baskerville"/>
              <a:cs typeface="Libre Baskerville"/>
              <a:sym typeface="Libre Baskerville"/>
            </a:endParaRPr>
          </a:p>
          <a:p>
            <a:pPr indent="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 b="1" sz="1600">
              <a:latin typeface="Libre Baskerville"/>
              <a:ea typeface="Libre Baskerville"/>
              <a:cs typeface="Libre Baskerville"/>
              <a:sym typeface="Libre Baskerville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b="1" lang="en" sz="1600">
                <a:latin typeface="Libre Baskerville"/>
                <a:ea typeface="Libre Baskerville"/>
                <a:cs typeface="Libre Baskerville"/>
                <a:sym typeface="Libre Baskerville"/>
              </a:rPr>
              <a:t>Innovative Assessment Techniques</a:t>
            </a:r>
            <a:endParaRPr b="1" sz="1600">
              <a:latin typeface="Libre Baskerville"/>
              <a:ea typeface="Libre Baskerville"/>
              <a:cs typeface="Libre Baskerville"/>
              <a:sym typeface="Libre Baskerville"/>
            </a:endParaRPr>
          </a:p>
          <a:p>
            <a:pPr indent="-3302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Libre Baskerville"/>
              <a:buChar char="●"/>
            </a:pPr>
            <a:r>
              <a:rPr b="1" lang="en" sz="1600">
                <a:latin typeface="Libre Baskerville"/>
                <a:ea typeface="Libre Baskerville"/>
                <a:cs typeface="Libre Baskerville"/>
                <a:sym typeface="Libre Baskerville"/>
              </a:rPr>
              <a:t>Flipped Classrooms</a:t>
            </a:r>
            <a:endParaRPr b="1" sz="1600">
              <a:latin typeface="Libre Baskerville"/>
              <a:ea typeface="Libre Baskerville"/>
              <a:cs typeface="Libre Baskerville"/>
              <a:sym typeface="Libre Baskerville"/>
            </a:endParaRPr>
          </a:p>
          <a:p>
            <a:pPr indent="-3302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Libre Baskerville"/>
              <a:buChar char="●"/>
            </a:pPr>
            <a:r>
              <a:rPr b="1" lang="en" sz="1600">
                <a:latin typeface="Libre Baskerville"/>
                <a:ea typeface="Libre Baskerville"/>
                <a:cs typeface="Libre Baskerville"/>
                <a:sym typeface="Libre Baskerville"/>
              </a:rPr>
              <a:t>Problem Variation Challenges</a:t>
            </a:r>
            <a:endParaRPr b="1" sz="1600">
              <a:latin typeface="Libre Baskerville"/>
              <a:ea typeface="Libre Baskerville"/>
              <a:cs typeface="Libre Baskerville"/>
              <a:sym typeface="Libre Baskerville"/>
            </a:endParaRPr>
          </a:p>
          <a:p>
            <a:pPr indent="-3302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Libre Baskerville"/>
              <a:buChar char="●"/>
            </a:pPr>
            <a:r>
              <a:rPr b="1" lang="en" sz="1600">
                <a:latin typeface="Libre Baskerville"/>
                <a:ea typeface="Libre Baskerville"/>
                <a:cs typeface="Libre Baskerville"/>
                <a:sym typeface="Libre Baskerville"/>
              </a:rPr>
              <a:t>Focus on explanation, not output</a:t>
            </a:r>
            <a:endParaRPr b="1" sz="1600">
              <a:latin typeface="Libre Baskerville"/>
              <a:ea typeface="Libre Baskerville"/>
              <a:cs typeface="Libre Baskerville"/>
              <a:sym typeface="Libre Baskerville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 b="1" sz="1600">
              <a:latin typeface="Libre Baskerville"/>
              <a:ea typeface="Libre Baskerville"/>
              <a:cs typeface="Libre Baskerville"/>
              <a:sym typeface="Libre Baskerville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b="1" lang="en" sz="1600">
                <a:latin typeface="Libre Baskerville"/>
                <a:ea typeface="Libre Baskerville"/>
                <a:cs typeface="Libre Baskerville"/>
                <a:sym typeface="Libre Baskerville"/>
              </a:rPr>
              <a:t>Learning is the Focus NOT Memorization</a:t>
            </a:r>
            <a:endParaRPr b="1" sz="1600">
              <a:latin typeface="Libre Baskerville"/>
              <a:ea typeface="Libre Baskerville"/>
              <a:cs typeface="Libre Baskerville"/>
              <a:sym typeface="Libre Baskerville"/>
            </a:endParaRPr>
          </a:p>
          <a:p>
            <a:pPr indent="-3302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Libre Baskerville"/>
              <a:buChar char="●"/>
            </a:pPr>
            <a:r>
              <a:rPr b="1" lang="en" sz="1600">
                <a:latin typeface="Libre Baskerville"/>
                <a:ea typeface="Libre Baskerville"/>
                <a:cs typeface="Libre Baskerville"/>
                <a:sym typeface="Libre Baskerville"/>
              </a:rPr>
              <a:t>Identify knowledge gaps</a:t>
            </a:r>
            <a:endParaRPr b="1" sz="1600">
              <a:latin typeface="Libre Baskerville"/>
              <a:ea typeface="Libre Baskerville"/>
              <a:cs typeface="Libre Baskerville"/>
              <a:sym typeface="Libre Baskerville"/>
            </a:endParaRPr>
          </a:p>
          <a:p>
            <a:pPr indent="-3302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Libre Baskerville"/>
              <a:buChar char="●"/>
            </a:pPr>
            <a:r>
              <a:rPr b="1" lang="en" sz="1600">
                <a:latin typeface="Libre Baskerville"/>
                <a:ea typeface="Libre Baskerville"/>
                <a:cs typeface="Libre Baskerville"/>
                <a:sym typeface="Libre Baskerville"/>
              </a:rPr>
              <a:t>Teaching occurs through dialogue</a:t>
            </a:r>
            <a:endParaRPr b="1" sz="1600">
              <a:latin typeface="Libre Baskerville"/>
              <a:ea typeface="Libre Baskerville"/>
              <a:cs typeface="Libre Baskerville"/>
              <a:sym typeface="Libre Baskerville"/>
            </a:endParaRPr>
          </a:p>
          <a:p>
            <a:pPr indent="-3302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Libre Baskerville"/>
              <a:buChar char="●"/>
            </a:pPr>
            <a:r>
              <a:rPr b="1" lang="en" sz="1600">
                <a:latin typeface="Libre Baskerville"/>
                <a:ea typeface="Libre Baskerville"/>
                <a:cs typeface="Libre Baskerville"/>
                <a:sym typeface="Libre Baskerville"/>
              </a:rPr>
              <a:t>Process over product evaluation</a:t>
            </a:r>
            <a:endParaRPr b="1" sz="1600">
              <a:latin typeface="Libre Baskerville"/>
              <a:ea typeface="Libre Baskerville"/>
              <a:cs typeface="Libre Baskerville"/>
              <a:sym typeface="Libre Baskerville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 b="1" sz="1600">
              <a:latin typeface="Libre Baskerville"/>
              <a:ea typeface="Libre Baskerville"/>
              <a:cs typeface="Libre Baskerville"/>
              <a:sym typeface="Libre Baskerville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 b="1" sz="1600">
              <a:latin typeface="Libre Baskerville"/>
              <a:ea typeface="Libre Baskerville"/>
              <a:cs typeface="Libre Baskerville"/>
              <a:sym typeface="Libre Baskerville"/>
            </a:endParaRPr>
          </a:p>
        </p:txBody>
      </p:sp>
      <p:cxnSp>
        <p:nvCxnSpPr>
          <p:cNvPr id="624" name="Google Shape;624;p18"/>
          <p:cNvCxnSpPr/>
          <p:nvPr/>
        </p:nvCxnSpPr>
        <p:spPr>
          <a:xfrm>
            <a:off x="3078675" y="557125"/>
            <a:ext cx="0" cy="41745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28" name="Shape 6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9" name="Google Shape;629;p19"/>
          <p:cNvSpPr txBox="1"/>
          <p:nvPr>
            <p:ph type="title"/>
          </p:nvPr>
        </p:nvSpPr>
        <p:spPr>
          <a:xfrm>
            <a:off x="251400" y="1566450"/>
            <a:ext cx="3669000" cy="2010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</a:pPr>
            <a:r>
              <a:rPr lang="en" sz="3200"/>
              <a:t>AI </a:t>
            </a:r>
            <a:r>
              <a:rPr lang="en" sz="3200"/>
              <a:t>Challenges</a:t>
            </a:r>
            <a:endParaRPr sz="3200"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</a:pPr>
            <a:r>
              <a:rPr lang="en" sz="3200"/>
              <a:t>&amp;</a:t>
            </a:r>
            <a:endParaRPr sz="3200"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</a:pPr>
            <a:r>
              <a:rPr lang="en" sz="3200"/>
              <a:t>Considerations</a:t>
            </a:r>
            <a:endParaRPr sz="3200"/>
          </a:p>
        </p:txBody>
      </p:sp>
      <p:sp>
        <p:nvSpPr>
          <p:cNvPr id="630" name="Google Shape;630;p19"/>
          <p:cNvSpPr txBox="1"/>
          <p:nvPr>
            <p:ph idx="2" type="body"/>
          </p:nvPr>
        </p:nvSpPr>
        <p:spPr>
          <a:xfrm>
            <a:off x="3920275" y="635425"/>
            <a:ext cx="5555100" cy="3488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b="1" lang="en" sz="2000">
                <a:latin typeface="Libre Baskerville"/>
                <a:ea typeface="Libre Baskerville"/>
                <a:cs typeface="Libre Baskerville"/>
                <a:sym typeface="Libre Baskerville"/>
              </a:rPr>
              <a:t>Access Issues</a:t>
            </a:r>
            <a:endParaRPr b="1" sz="2000">
              <a:latin typeface="Libre Baskerville"/>
              <a:ea typeface="Libre Baskerville"/>
              <a:cs typeface="Libre Baskerville"/>
              <a:sym typeface="Libre Baskerville"/>
            </a:endParaRPr>
          </a:p>
          <a:p>
            <a:pPr indent="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b="1" lang="en" sz="2000">
                <a:latin typeface="Libre Baskerville"/>
                <a:ea typeface="Libre Baskerville"/>
                <a:cs typeface="Libre Baskerville"/>
                <a:sym typeface="Libre Baskerville"/>
              </a:rPr>
              <a:t>Internet reliability and device capability</a:t>
            </a:r>
            <a:endParaRPr b="1" sz="2000">
              <a:latin typeface="Libre Baskerville"/>
              <a:ea typeface="Libre Baskerville"/>
              <a:cs typeface="Libre Baskerville"/>
              <a:sym typeface="Libre Baskerville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 b="1" sz="2000">
              <a:latin typeface="Libre Baskerville"/>
              <a:ea typeface="Libre Baskerville"/>
              <a:cs typeface="Libre Baskerville"/>
              <a:sym typeface="Libre Baskerville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b="1" lang="en" sz="2000">
                <a:latin typeface="Libre Baskerville"/>
                <a:ea typeface="Libre Baskerville"/>
                <a:cs typeface="Libre Baskerville"/>
                <a:sym typeface="Libre Baskerville"/>
              </a:rPr>
              <a:t>Cost Barriers</a:t>
            </a:r>
            <a:endParaRPr b="1" sz="2000">
              <a:latin typeface="Libre Baskerville"/>
              <a:ea typeface="Libre Baskerville"/>
              <a:cs typeface="Libre Baskerville"/>
              <a:sym typeface="Libre Baskerville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b="1" lang="en" sz="2000">
                <a:latin typeface="Libre Baskerville"/>
                <a:ea typeface="Libre Baskerville"/>
                <a:cs typeface="Libre Baskerville"/>
                <a:sym typeface="Libre Baskerville"/>
              </a:rPr>
              <a:t>	$20-$50 monthly per user</a:t>
            </a:r>
            <a:endParaRPr b="1" sz="2000">
              <a:latin typeface="Libre Baskerville"/>
              <a:ea typeface="Libre Baskerville"/>
              <a:cs typeface="Libre Baskerville"/>
              <a:sym typeface="Libre Baskerville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 b="1" sz="2000">
              <a:latin typeface="Libre Baskerville"/>
              <a:ea typeface="Libre Baskerville"/>
              <a:cs typeface="Libre Baskerville"/>
              <a:sym typeface="Libre Baskerville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b="1" lang="en" sz="2000">
                <a:latin typeface="Libre Baskerville"/>
                <a:ea typeface="Libre Baskerville"/>
                <a:cs typeface="Libre Baskerville"/>
                <a:sym typeface="Libre Baskerville"/>
              </a:rPr>
              <a:t>Bias Concerns</a:t>
            </a:r>
            <a:endParaRPr b="1" sz="2000">
              <a:latin typeface="Libre Baskerville"/>
              <a:ea typeface="Libre Baskerville"/>
              <a:cs typeface="Libre Baskerville"/>
              <a:sym typeface="Libre Baskerville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b="1" lang="en" sz="2000">
                <a:latin typeface="Libre Baskerville"/>
                <a:ea typeface="Libre Baskerville"/>
                <a:cs typeface="Libre Baskerville"/>
                <a:sym typeface="Libre Baskerville"/>
              </a:rPr>
              <a:t>	Built-in algorithmic prejudices</a:t>
            </a:r>
            <a:endParaRPr b="1" sz="2000">
              <a:latin typeface="Libre Baskerville"/>
              <a:ea typeface="Libre Baskerville"/>
              <a:cs typeface="Libre Baskerville"/>
              <a:sym typeface="Libre Baskerville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 b="1" sz="2000">
              <a:latin typeface="Libre Baskerville"/>
              <a:ea typeface="Libre Baskerville"/>
              <a:cs typeface="Libre Baskerville"/>
              <a:sym typeface="Libre Baskerville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b="1" lang="en" sz="2000">
                <a:latin typeface="Libre Baskerville"/>
                <a:ea typeface="Libre Baskerville"/>
                <a:cs typeface="Libre Baskerville"/>
                <a:sym typeface="Libre Baskerville"/>
              </a:rPr>
              <a:t>Ethics</a:t>
            </a:r>
            <a:endParaRPr b="1" sz="2000">
              <a:latin typeface="Libre Baskerville"/>
              <a:ea typeface="Libre Baskerville"/>
              <a:cs typeface="Libre Baskerville"/>
              <a:sym typeface="Libre Baskerville"/>
            </a:endParaRPr>
          </a:p>
          <a:p>
            <a:pPr indent="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b="1" lang="en" sz="2000">
                <a:latin typeface="Libre Baskerville"/>
                <a:ea typeface="Libre Baskerville"/>
                <a:cs typeface="Libre Baskerville"/>
                <a:sym typeface="Libre Baskerville"/>
              </a:rPr>
              <a:t>Using AI may create only surface level understanding</a:t>
            </a:r>
            <a:endParaRPr b="1" sz="2000">
              <a:latin typeface="Libre Baskerville"/>
              <a:ea typeface="Libre Baskerville"/>
              <a:cs typeface="Libre Baskerville"/>
              <a:sym typeface="Libre Baskerville"/>
            </a:endParaRPr>
          </a:p>
        </p:txBody>
      </p:sp>
      <p:cxnSp>
        <p:nvCxnSpPr>
          <p:cNvPr id="631" name="Google Shape;631;p19"/>
          <p:cNvCxnSpPr/>
          <p:nvPr/>
        </p:nvCxnSpPr>
        <p:spPr>
          <a:xfrm>
            <a:off x="3704850" y="567050"/>
            <a:ext cx="0" cy="41745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35" name="Shape 6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6" name="Google Shape;636;g36e2fd6051b_0_38"/>
          <p:cNvSpPr txBox="1"/>
          <p:nvPr>
            <p:ph idx="8" type="subTitle"/>
          </p:nvPr>
        </p:nvSpPr>
        <p:spPr>
          <a:xfrm>
            <a:off x="3545100" y="4829700"/>
            <a:ext cx="2053800" cy="31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</a:pPr>
            <a:r>
              <a:t/>
            </a:r>
            <a:endParaRPr/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</a:pPr>
            <a:r>
              <a:t/>
            </a:r>
            <a:endParaRPr/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</a:pPr>
            <a:r>
              <a:t/>
            </a:r>
            <a:endParaRPr/>
          </a:p>
        </p:txBody>
      </p:sp>
      <p:sp>
        <p:nvSpPr>
          <p:cNvPr id="637" name="Google Shape;637;g36e2fd6051b_0_38"/>
          <p:cNvSpPr txBox="1"/>
          <p:nvPr>
            <p:ph idx="20" type="title"/>
          </p:nvPr>
        </p:nvSpPr>
        <p:spPr>
          <a:xfrm>
            <a:off x="561750" y="1703250"/>
            <a:ext cx="7970700" cy="173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</a:pPr>
            <a:r>
              <a:rPr lang="en"/>
              <a:t>AI for ADMIN Tasks</a:t>
            </a:r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41" name="Shape 6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2" name="Google Shape;642;p20"/>
          <p:cNvSpPr txBox="1"/>
          <p:nvPr>
            <p:ph type="title"/>
          </p:nvPr>
        </p:nvSpPr>
        <p:spPr>
          <a:xfrm>
            <a:off x="251400" y="1320725"/>
            <a:ext cx="3669000" cy="2010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</a:pPr>
            <a:r>
              <a:rPr lang="en" sz="3200"/>
              <a:t>Want to Level Up Your Presentations</a:t>
            </a:r>
            <a:endParaRPr sz="3200"/>
          </a:p>
        </p:txBody>
      </p:sp>
      <p:sp>
        <p:nvSpPr>
          <p:cNvPr id="643" name="Google Shape;643;p20"/>
          <p:cNvSpPr txBox="1"/>
          <p:nvPr>
            <p:ph idx="2" type="body"/>
          </p:nvPr>
        </p:nvSpPr>
        <p:spPr>
          <a:xfrm>
            <a:off x="3724850" y="1280450"/>
            <a:ext cx="5075700" cy="3488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b="1" lang="en" sz="2000">
                <a:latin typeface="Libre Baskerville"/>
                <a:ea typeface="Libre Baskerville"/>
                <a:cs typeface="Libre Baskerville"/>
                <a:sym typeface="Libre Baskerville"/>
              </a:rPr>
              <a:t>Tool: </a:t>
            </a:r>
            <a:r>
              <a:rPr b="1" lang="en" sz="2000" u="sng">
                <a:solidFill>
                  <a:schemeClr val="hlink"/>
                </a:solidFill>
                <a:latin typeface="Libre Baskerville"/>
                <a:ea typeface="Libre Baskerville"/>
                <a:cs typeface="Libre Baskerville"/>
                <a:sym typeface="Libre Baskerville"/>
                <a:hlinkClick r:id="rId3"/>
              </a:rPr>
              <a:t>Gamma.ai</a:t>
            </a:r>
            <a:endParaRPr b="1" sz="2000">
              <a:latin typeface="Libre Baskerville"/>
              <a:ea typeface="Libre Baskerville"/>
              <a:cs typeface="Libre Baskerville"/>
              <a:sym typeface="Libre Baskerville"/>
            </a:endParaRPr>
          </a:p>
          <a:p>
            <a:pPr indent="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 b="1" sz="2000">
              <a:latin typeface="Libre Baskerville"/>
              <a:ea typeface="Libre Baskerville"/>
              <a:cs typeface="Libre Baskerville"/>
              <a:sym typeface="Libre Baskerville"/>
            </a:endParaRPr>
          </a:p>
          <a:p>
            <a:pPr indent="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b="1" lang="en" sz="2000">
                <a:latin typeface="Libre Baskerville"/>
                <a:ea typeface="Libre Baskerville"/>
                <a:cs typeface="Libre Baskerville"/>
                <a:sym typeface="Libre Baskerville"/>
              </a:rPr>
              <a:t>Reproducing more professional</a:t>
            </a:r>
            <a:endParaRPr b="1" sz="2000">
              <a:latin typeface="Libre Baskerville"/>
              <a:ea typeface="Libre Baskerville"/>
              <a:cs typeface="Libre Baskerville"/>
              <a:sym typeface="Libre Baskerville"/>
            </a:endParaRPr>
          </a:p>
          <a:p>
            <a:pPr indent="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b="1" lang="en" sz="2000">
                <a:latin typeface="Libre Baskerville"/>
                <a:ea typeface="Libre Baskerville"/>
                <a:cs typeface="Libre Baskerville"/>
                <a:sym typeface="Libre Baskerville"/>
              </a:rPr>
              <a:t>Presentations is so time consuming and honestly feels like duplicative work.</a:t>
            </a:r>
            <a:endParaRPr b="1" sz="2000">
              <a:latin typeface="Libre Baskerville"/>
              <a:ea typeface="Libre Baskerville"/>
              <a:cs typeface="Libre Baskerville"/>
              <a:sym typeface="Libre Baskerville"/>
            </a:endParaRPr>
          </a:p>
          <a:p>
            <a:pPr indent="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 b="1" sz="2000">
              <a:latin typeface="Libre Baskerville"/>
              <a:ea typeface="Libre Baskerville"/>
              <a:cs typeface="Libre Baskerville"/>
              <a:sym typeface="Libre Baskerville"/>
            </a:endParaRPr>
          </a:p>
          <a:p>
            <a:pPr indent="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 b="1" sz="2000">
              <a:latin typeface="Libre Baskerville"/>
              <a:ea typeface="Libre Baskerville"/>
              <a:cs typeface="Libre Baskerville"/>
              <a:sym typeface="Libre Baskerville"/>
            </a:endParaRPr>
          </a:p>
        </p:txBody>
      </p:sp>
      <p:cxnSp>
        <p:nvCxnSpPr>
          <p:cNvPr id="644" name="Google Shape;644;p20"/>
          <p:cNvCxnSpPr/>
          <p:nvPr/>
        </p:nvCxnSpPr>
        <p:spPr>
          <a:xfrm>
            <a:off x="3704850" y="567050"/>
            <a:ext cx="0" cy="41745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645" name="Google Shape;645;p20">
            <a:hlinkClick r:id="rId4"/>
          </p:cNvPr>
          <p:cNvSpPr txBox="1"/>
          <p:nvPr/>
        </p:nvSpPr>
        <p:spPr>
          <a:xfrm>
            <a:off x="4237050" y="3794175"/>
            <a:ext cx="4020000" cy="40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" sz="1400" u="none" cap="none" strike="noStrike">
                <a:solidFill>
                  <a:srgbClr val="0000FF"/>
                </a:solidFill>
                <a:latin typeface="Roboto"/>
                <a:ea typeface="Roboto"/>
                <a:cs typeface="Roboto"/>
                <a:sym typeface="Roboto"/>
              </a:rPr>
              <a:t>DEMO -  Meet Gamma.app</a:t>
            </a:r>
            <a:endParaRPr b="0" i="0" sz="1400" u="none" cap="none" strike="noStrike">
              <a:solidFill>
                <a:srgbClr val="0000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49" name="Shape 6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0" name="Google Shape;650;g36e2fd6051b_0_43"/>
          <p:cNvSpPr txBox="1"/>
          <p:nvPr>
            <p:ph type="title"/>
          </p:nvPr>
        </p:nvSpPr>
        <p:spPr>
          <a:xfrm>
            <a:off x="194750" y="536100"/>
            <a:ext cx="3669000" cy="2010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</a:pPr>
            <a:r>
              <a:rPr lang="en" sz="2800"/>
              <a:t>MEETING</a:t>
            </a:r>
            <a:endParaRPr sz="2800"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</a:pPr>
            <a:r>
              <a:rPr lang="en" sz="2800"/>
              <a:t>SUMMARIES &amp; ACTION ITEMS</a:t>
            </a:r>
            <a:endParaRPr sz="2800"/>
          </a:p>
        </p:txBody>
      </p:sp>
      <p:sp>
        <p:nvSpPr>
          <p:cNvPr id="651" name="Google Shape;651;g36e2fd6051b_0_43"/>
          <p:cNvSpPr txBox="1"/>
          <p:nvPr>
            <p:ph idx="2" type="body"/>
          </p:nvPr>
        </p:nvSpPr>
        <p:spPr>
          <a:xfrm>
            <a:off x="3755375" y="883800"/>
            <a:ext cx="5075700" cy="3488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" sz="2400" u="sng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3"/>
              </a:rPr>
              <a:t>Fireflies.ai</a:t>
            </a:r>
            <a:endParaRPr b="1" i="1" sz="2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1" sz="2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b="1" lang="en" sz="2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How it helps: Automatically records, transcribes, and summarizes meetings—including tasks, decisions, and follow-ups—so you never miss a beat (or have to take notes again).</a:t>
            </a:r>
            <a:endParaRPr b="1" sz="2400">
              <a:latin typeface="Libre Baskerville"/>
              <a:ea typeface="Libre Baskerville"/>
              <a:cs typeface="Libre Baskerville"/>
              <a:sym typeface="Libre Baskerville"/>
            </a:endParaRPr>
          </a:p>
        </p:txBody>
      </p:sp>
      <p:cxnSp>
        <p:nvCxnSpPr>
          <p:cNvPr id="652" name="Google Shape;652;g36e2fd6051b_0_43"/>
          <p:cNvCxnSpPr/>
          <p:nvPr/>
        </p:nvCxnSpPr>
        <p:spPr>
          <a:xfrm>
            <a:off x="3704850" y="567050"/>
            <a:ext cx="0" cy="41745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pic>
        <p:nvPicPr>
          <p:cNvPr id="653" name="Google Shape;653;g36e2fd6051b_0_43" title="Screenshot 2025-07-08 at 11.15.33 AM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99177" y="2152575"/>
            <a:ext cx="3434119" cy="2588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57" name="Shape 6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8" name="Google Shape;658;g36e2fd6051b_0_52"/>
          <p:cNvSpPr txBox="1"/>
          <p:nvPr>
            <p:ph type="title"/>
          </p:nvPr>
        </p:nvSpPr>
        <p:spPr>
          <a:xfrm>
            <a:off x="194750" y="536100"/>
            <a:ext cx="3669000" cy="2010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Email Drafting &amp; Response Automation</a:t>
            </a:r>
            <a:endParaRPr sz="2800"/>
          </a:p>
        </p:txBody>
      </p:sp>
      <p:sp>
        <p:nvSpPr>
          <p:cNvPr id="659" name="Google Shape;659;g36e2fd6051b_0_52"/>
          <p:cNvSpPr txBox="1"/>
          <p:nvPr>
            <p:ph idx="2" type="body"/>
          </p:nvPr>
        </p:nvSpPr>
        <p:spPr>
          <a:xfrm>
            <a:off x="3755375" y="883800"/>
            <a:ext cx="5075700" cy="3488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Tool:</a:t>
            </a:r>
            <a:r>
              <a:rPr lang="en" sz="2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i="1" lang="en" sz="2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Gmail + Gemini AI (formerly Bard)</a:t>
            </a:r>
            <a:endParaRPr i="1" sz="2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1" sz="2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b="1" lang="en" sz="2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How it helps:</a:t>
            </a:r>
            <a:r>
              <a:rPr lang="en" sz="2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Drafts personalized, context-aware replies to routine emails—think scheduling, reminders, and FAQ responses—saving hours each week.</a:t>
            </a:r>
            <a:endParaRPr b="1" i="1" sz="2400"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660" name="Google Shape;660;g36e2fd6051b_0_52"/>
          <p:cNvCxnSpPr/>
          <p:nvPr/>
        </p:nvCxnSpPr>
        <p:spPr>
          <a:xfrm>
            <a:off x="3704850" y="567050"/>
            <a:ext cx="0" cy="41745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pic>
        <p:nvPicPr>
          <p:cNvPr id="661" name="Google Shape;661;g36e2fd6051b_0_52" title="Screenshot 2025-07-08 at 11.18.2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32175" y="2227293"/>
            <a:ext cx="3196825" cy="1535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65" name="Shape 6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6" name="Google Shape;666;g36e2fd6051b_0_61"/>
          <p:cNvSpPr txBox="1"/>
          <p:nvPr>
            <p:ph type="title"/>
          </p:nvPr>
        </p:nvSpPr>
        <p:spPr>
          <a:xfrm>
            <a:off x="-115225" y="1014325"/>
            <a:ext cx="3669000" cy="2010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Syllabus Generation &amp; Policy Updates</a:t>
            </a:r>
            <a:endParaRPr sz="2800"/>
          </a:p>
        </p:txBody>
      </p:sp>
      <p:sp>
        <p:nvSpPr>
          <p:cNvPr id="667" name="Google Shape;667;g36e2fd6051b_0_61"/>
          <p:cNvSpPr txBox="1"/>
          <p:nvPr>
            <p:ph idx="2" type="body"/>
          </p:nvPr>
        </p:nvSpPr>
        <p:spPr>
          <a:xfrm>
            <a:off x="3755375" y="1071425"/>
            <a:ext cx="5075700" cy="3488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Tool:</a:t>
            </a:r>
            <a:r>
              <a:rPr lang="en" sz="2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i="1" lang="en" sz="2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ChatGPT + Notion AI</a:t>
            </a:r>
            <a:endParaRPr i="1" sz="2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How it helps:</a:t>
            </a:r>
            <a:r>
              <a:rPr lang="en" sz="2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Automatically updates course policies, generates syllabi from templates, and ensures consistency across terms or departments.</a:t>
            </a:r>
            <a:endParaRPr i="1" sz="2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668" name="Google Shape;668;g36e2fd6051b_0_61"/>
          <p:cNvCxnSpPr/>
          <p:nvPr/>
        </p:nvCxnSpPr>
        <p:spPr>
          <a:xfrm>
            <a:off x="3704850" y="567050"/>
            <a:ext cx="0" cy="41745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pic>
        <p:nvPicPr>
          <p:cNvPr id="669" name="Google Shape;669;g36e2fd6051b_0_6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25475" y="2190325"/>
            <a:ext cx="3328850" cy="18641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73" name="Shape 6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4" name="Google Shape;674;p21"/>
          <p:cNvSpPr txBox="1"/>
          <p:nvPr>
            <p:ph idx="2" type="title"/>
          </p:nvPr>
        </p:nvSpPr>
        <p:spPr>
          <a:xfrm>
            <a:off x="419775" y="4285375"/>
            <a:ext cx="8642400" cy="68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en">
                <a:solidFill>
                  <a:schemeClr val="lt1"/>
                </a:solidFill>
              </a:rPr>
              <a:t>Administrative Tasks Become Faster &amp; More Efficient</a:t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675" name="Google Shape;675;p21"/>
          <p:cNvSpPr txBox="1"/>
          <p:nvPr>
            <p:ph type="title"/>
          </p:nvPr>
        </p:nvSpPr>
        <p:spPr>
          <a:xfrm>
            <a:off x="125700" y="125600"/>
            <a:ext cx="8768100" cy="1020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</a:pPr>
            <a:r>
              <a:rPr lang="en" sz="4000"/>
              <a:t>In short…</a:t>
            </a:r>
            <a:endParaRPr/>
          </a:p>
        </p:txBody>
      </p:sp>
      <p:sp>
        <p:nvSpPr>
          <p:cNvPr id="676" name="Google Shape;676;p21"/>
          <p:cNvSpPr txBox="1"/>
          <p:nvPr>
            <p:ph idx="3" type="title"/>
          </p:nvPr>
        </p:nvSpPr>
        <p:spPr>
          <a:xfrm>
            <a:off x="996600" y="1409975"/>
            <a:ext cx="7401600" cy="68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en"/>
              <a:t>Technology evolves and so must Academia</a:t>
            </a:r>
            <a:endParaRPr/>
          </a:p>
        </p:txBody>
      </p:sp>
      <p:sp>
        <p:nvSpPr>
          <p:cNvPr id="677" name="Google Shape;677;p21"/>
          <p:cNvSpPr txBox="1"/>
          <p:nvPr>
            <p:ph idx="4" type="title"/>
          </p:nvPr>
        </p:nvSpPr>
        <p:spPr>
          <a:xfrm>
            <a:off x="2243550" y="2095775"/>
            <a:ext cx="4656900" cy="68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en"/>
              <a:t>AI tools can help us</a:t>
            </a:r>
            <a:endParaRPr/>
          </a:p>
        </p:txBody>
      </p:sp>
      <p:sp>
        <p:nvSpPr>
          <p:cNvPr id="678" name="Google Shape;678;p21"/>
          <p:cNvSpPr txBox="1"/>
          <p:nvPr>
            <p:ph idx="5" type="title"/>
          </p:nvPr>
        </p:nvSpPr>
        <p:spPr>
          <a:xfrm>
            <a:off x="1543550" y="2799050"/>
            <a:ext cx="5967300" cy="68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en"/>
              <a:t>Faculty can become better teachers</a:t>
            </a:r>
            <a:endParaRPr/>
          </a:p>
        </p:txBody>
      </p:sp>
      <p:sp>
        <p:nvSpPr>
          <p:cNvPr id="679" name="Google Shape;679;p21"/>
          <p:cNvSpPr txBox="1"/>
          <p:nvPr>
            <p:ph idx="6" type="title"/>
          </p:nvPr>
        </p:nvSpPr>
        <p:spPr>
          <a:xfrm>
            <a:off x="1362250" y="3502325"/>
            <a:ext cx="6215100" cy="68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en"/>
              <a:t>Students can become better learners</a:t>
            </a:r>
            <a:endParaRPr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83" name="Shape 6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4" name="Google Shape;684;g36e2fd6051b_0_0"/>
          <p:cNvSpPr txBox="1"/>
          <p:nvPr>
            <p:ph idx="3" type="title"/>
          </p:nvPr>
        </p:nvSpPr>
        <p:spPr>
          <a:xfrm>
            <a:off x="3290125" y="1880188"/>
            <a:ext cx="5432400" cy="470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b="1" lang="en" sz="3100"/>
              <a:t>Dr. Jason T Owen, DBA</a:t>
            </a:r>
            <a:endParaRPr b="1" sz="3100"/>
          </a:p>
        </p:txBody>
      </p:sp>
      <p:sp>
        <p:nvSpPr>
          <p:cNvPr id="685" name="Google Shape;685;g36e2fd6051b_0_0"/>
          <p:cNvSpPr txBox="1"/>
          <p:nvPr>
            <p:ph idx="5" type="subTitle"/>
          </p:nvPr>
        </p:nvSpPr>
        <p:spPr>
          <a:xfrm>
            <a:off x="3290125" y="2340900"/>
            <a:ext cx="56205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r>
              <a:rPr lang="en"/>
              <a:t>Assistant Professor of Computer Science and Information Systems</a:t>
            </a:r>
            <a:endParaRPr/>
          </a:p>
        </p:txBody>
      </p:sp>
      <p:pic>
        <p:nvPicPr>
          <p:cNvPr id="686" name="Google Shape;686;g36e2fd6051b_0_0" title="PIC_Owen.jpg"/>
          <p:cNvPicPr preferRelativeResize="0"/>
          <p:nvPr>
            <p:ph idx="9" type="pic"/>
          </p:nvPr>
        </p:nvPicPr>
        <p:blipFill rotWithShape="1">
          <a:blip r:embed="rId3">
            <a:alphaModFix/>
          </a:blip>
          <a:srcRect b="2171" l="0" r="0" t="2171"/>
          <a:stretch/>
        </p:blipFill>
        <p:spPr>
          <a:xfrm>
            <a:off x="228350" y="1406119"/>
            <a:ext cx="2226900" cy="284010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</p:pic>
      <p:sp>
        <p:nvSpPr>
          <p:cNvPr id="687" name="Google Shape;687;g36e2fd6051b_0_0"/>
          <p:cNvSpPr txBox="1"/>
          <p:nvPr>
            <p:ph idx="20" type="title"/>
          </p:nvPr>
        </p:nvSpPr>
        <p:spPr>
          <a:xfrm>
            <a:off x="125425" y="125425"/>
            <a:ext cx="8636400" cy="1280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b="1" lang="en" sz="3600"/>
              <a:t>AI &amp; Outcome-Based Education: </a:t>
            </a:r>
            <a:r>
              <a:rPr b="1" lang="en" sz="2500"/>
              <a:t>Teaching Smarter in the Age of Generative AI</a:t>
            </a:r>
            <a:endParaRPr b="1" sz="25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t/>
            </a:r>
            <a:endParaRPr sz="28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t/>
            </a:r>
            <a:endParaRPr b="1" sz="3600"/>
          </a:p>
        </p:txBody>
      </p:sp>
      <p:sp>
        <p:nvSpPr>
          <p:cNvPr id="688" name="Google Shape;688;g36e2fd6051b_0_0"/>
          <p:cNvSpPr txBox="1"/>
          <p:nvPr>
            <p:ph idx="12" type="sldNum"/>
          </p:nvPr>
        </p:nvSpPr>
        <p:spPr>
          <a:xfrm>
            <a:off x="8526500" y="4822375"/>
            <a:ext cx="490500" cy="321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689" name="Google Shape;689;g36e2fd6051b_0_0"/>
          <p:cNvSpPr txBox="1"/>
          <p:nvPr/>
        </p:nvSpPr>
        <p:spPr>
          <a:xfrm>
            <a:off x="3360825" y="3115125"/>
            <a:ext cx="4689300" cy="83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2100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rPr>
              <a:t>Teacher, Speaker, Theologian, Computer Scientist and AI Futurist </a:t>
            </a:r>
            <a:endParaRPr sz="2100">
              <a:solidFill>
                <a:schemeClr val="dk2"/>
              </a:solidFill>
            </a:endParaRPr>
          </a:p>
        </p:txBody>
      </p:sp>
      <p:sp>
        <p:nvSpPr>
          <p:cNvPr id="690" name="Google Shape;690;g36e2fd6051b_0_0"/>
          <p:cNvSpPr txBox="1"/>
          <p:nvPr>
            <p:ph idx="7" type="subTitle"/>
          </p:nvPr>
        </p:nvSpPr>
        <p:spPr>
          <a:xfrm>
            <a:off x="437300" y="4787738"/>
            <a:ext cx="2205900" cy="31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</a:pPr>
            <a:r>
              <a:rPr b="1" lang="en" sz="1300"/>
              <a:t>Murray State University</a:t>
            </a:r>
            <a:endParaRPr b="1" sz="1300"/>
          </a:p>
        </p:txBody>
      </p:sp>
      <p:sp>
        <p:nvSpPr>
          <p:cNvPr id="691" name="Google Shape;691;g36e2fd6051b_0_0"/>
          <p:cNvSpPr txBox="1"/>
          <p:nvPr>
            <p:ph idx="8" type="subTitle"/>
          </p:nvPr>
        </p:nvSpPr>
        <p:spPr>
          <a:xfrm>
            <a:off x="3213150" y="4756088"/>
            <a:ext cx="4883100" cy="31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</a:pPr>
            <a:r>
              <a:rPr b="1" lang="en" sz="1800"/>
              <a:t>https://www.drjasontowen.com</a:t>
            </a:r>
            <a:endParaRPr b="1" sz="18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Project Retrospective">
  <a:themeElements>
    <a:clrScheme name="Simple Light">
      <a:dk1>
        <a:srgbClr val="303030"/>
      </a:dk1>
      <a:lt1>
        <a:srgbClr val="F6F6F1"/>
      </a:lt1>
      <a:dk2>
        <a:srgbClr val="E1783D"/>
      </a:dk2>
      <a:lt2>
        <a:srgbClr val="EDAD51"/>
      </a:lt2>
      <a:accent1>
        <a:srgbClr val="EAEBBA"/>
      </a:accent1>
      <a:accent2>
        <a:srgbClr val="A5B4A5"/>
      </a:accent2>
      <a:accent3>
        <a:srgbClr val="78909C"/>
      </a:accent3>
      <a:accent4>
        <a:srgbClr val="496649"/>
      </a:accent4>
      <a:accent5>
        <a:srgbClr val="303030"/>
      </a:accent5>
      <a:accent6>
        <a:srgbClr val="F6F6F1"/>
      </a:accent6>
      <a:hlink>
        <a:srgbClr val="E1783D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